
<file path=[Content_Types].xml><?xml version="1.0" encoding="utf-8"?>
<Types xmlns="http://schemas.openxmlformats.org/package/2006/content-types">
  <Default Extension="bin" ContentType="application/vnd.openxmlformats-officedocument.oleObject"/>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Lst>
  <p:notesMasterIdLst>
    <p:notesMasterId r:id="rId20"/>
  </p:notesMasterIdLst>
  <p:sldIdLst>
    <p:sldId id="308" r:id="rId3"/>
    <p:sldId id="257" r:id="rId4"/>
    <p:sldId id="358" r:id="rId5"/>
    <p:sldId id="359" r:id="rId6"/>
    <p:sldId id="374" r:id="rId7"/>
    <p:sldId id="375" r:id="rId8"/>
    <p:sldId id="360" r:id="rId9"/>
    <p:sldId id="363" r:id="rId10"/>
    <p:sldId id="376" r:id="rId11"/>
    <p:sldId id="361" r:id="rId12"/>
    <p:sldId id="365" r:id="rId13"/>
    <p:sldId id="366" r:id="rId14"/>
    <p:sldId id="367" r:id="rId15"/>
    <p:sldId id="368" r:id="rId16"/>
    <p:sldId id="377" r:id="rId17"/>
    <p:sldId id="379" r:id="rId18"/>
    <p:sldId id="380" r:id="rId19"/>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99"/>
    <a:srgbClr val="CCFFCC"/>
    <a:srgbClr val="FFFF99"/>
    <a:srgbClr val="FFCCCC"/>
    <a:srgbClr val="E6E6E6"/>
    <a:srgbClr val="000E76"/>
    <a:srgbClr val="B27A16"/>
    <a:srgbClr val="2A58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A20619-A2DC-4459-BD84-C662C5A3D61D}" v="4" dt="2022-08-18T03:47:50.2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78" autoAdjust="0"/>
    <p:restoredTop sz="94206" autoAdjust="0"/>
  </p:normalViewPr>
  <p:slideViewPr>
    <p:cSldViewPr>
      <p:cViewPr varScale="1">
        <p:scale>
          <a:sx n="143" d="100"/>
          <a:sy n="143" d="100"/>
        </p:scale>
        <p:origin x="348" y="108"/>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microsoft.com/office/2015/10/relationships/revisionInfo" Target="revisionInfo.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nendrajati Widagdo" userId="2d800932-cb5f-4339-ba91-94f4cb1d576a" providerId="ADAL" clId="{75A20619-A2DC-4459-BD84-C662C5A3D61D}"/>
    <pc:docChg chg="modSld">
      <pc:chgData name="Ganendrajati Widagdo" userId="2d800932-cb5f-4339-ba91-94f4cb1d576a" providerId="ADAL" clId="{75A20619-A2DC-4459-BD84-C662C5A3D61D}" dt="2022-08-18T03:47:50.214" v="3" actId="20577"/>
      <pc:docMkLst>
        <pc:docMk/>
      </pc:docMkLst>
      <pc:sldChg chg="modSp">
        <pc:chgData name="Ganendrajati Widagdo" userId="2d800932-cb5f-4339-ba91-94f4cb1d576a" providerId="ADAL" clId="{75A20619-A2DC-4459-BD84-C662C5A3D61D}" dt="2022-08-18T03:47:50.214" v="3" actId="20577"/>
        <pc:sldMkLst>
          <pc:docMk/>
          <pc:sldMk cId="3766279450" sldId="308"/>
        </pc:sldMkLst>
        <pc:spChg chg="mod">
          <ac:chgData name="Ganendrajati Widagdo" userId="2d800932-cb5f-4339-ba91-94f4cb1d576a" providerId="ADAL" clId="{75A20619-A2DC-4459-BD84-C662C5A3D61D}" dt="2022-08-18T03:47:50.214" v="3" actId="20577"/>
          <ac:spMkLst>
            <pc:docMk/>
            <pc:sldMk cId="3766279450" sldId="308"/>
            <ac:spMk id="5" creationId="{16313704-8A56-3A30-5CCC-C4B5DFF86B2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D736B7-1F2A-4E9B-9084-3BC6BB7373AE}" type="datetimeFigureOut">
              <a:rPr lang="en-ID" smtClean="0"/>
              <a:t>18/08/2022</a:t>
            </a:fld>
            <a:endParaRPr lang="en-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780B43-5FE6-4DC0-8C74-826F2D629225}" type="slidenum">
              <a:rPr lang="en-ID" smtClean="0"/>
              <a:t>‹#›</a:t>
            </a:fld>
            <a:endParaRPr lang="en-ID"/>
          </a:p>
        </p:txBody>
      </p:sp>
    </p:spTree>
    <p:extLst>
      <p:ext uri="{BB962C8B-B14F-4D97-AF65-F5344CB8AC3E}">
        <p14:creationId xmlns:p14="http://schemas.microsoft.com/office/powerpoint/2010/main" val="41565212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B40CC750-8923-4686-8E05-AD58ABD14C37}" type="slidenum">
              <a:rPr lang="en-US" smtClean="0"/>
              <a:t>1</a:t>
            </a:fld>
            <a:endParaRPr lang="en-US"/>
          </a:p>
        </p:txBody>
      </p:sp>
    </p:spTree>
    <p:extLst>
      <p:ext uri="{BB962C8B-B14F-4D97-AF65-F5344CB8AC3E}">
        <p14:creationId xmlns:p14="http://schemas.microsoft.com/office/powerpoint/2010/main" val="4110654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15780B43-5FE6-4DC0-8C74-826F2D629225}" type="slidenum">
              <a:rPr lang="en-ID" smtClean="0"/>
              <a:t>2</a:t>
            </a:fld>
            <a:endParaRPr lang="en-ID"/>
          </a:p>
        </p:txBody>
      </p:sp>
    </p:spTree>
    <p:extLst>
      <p:ext uri="{BB962C8B-B14F-4D97-AF65-F5344CB8AC3E}">
        <p14:creationId xmlns:p14="http://schemas.microsoft.com/office/powerpoint/2010/main" val="9817760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Font CALIBRI </a:t>
            </a:r>
            <a:r>
              <a:rPr lang="en-US" dirty="0" err="1"/>
              <a:t>semua</a:t>
            </a:r>
            <a:r>
              <a:rPr lang="en-US" dirty="0"/>
              <a:t>.</a:t>
            </a:r>
          </a:p>
        </p:txBody>
      </p:sp>
      <p:sp>
        <p:nvSpPr>
          <p:cNvPr id="4" name="Slide Number Placeholder 3"/>
          <p:cNvSpPr>
            <a:spLocks noGrp="1"/>
          </p:cNvSpPr>
          <p:nvPr>
            <p:ph type="sldNum" sz="quarter" idx="10"/>
          </p:nvPr>
        </p:nvSpPr>
        <p:spPr/>
        <p:txBody>
          <a:bodyPr/>
          <a:lstStyle/>
          <a:p>
            <a:fld id="{15780B43-5FE6-4DC0-8C74-826F2D629225}" type="slidenum">
              <a:rPr lang="en-ID" smtClean="0"/>
              <a:t>4</a:t>
            </a:fld>
            <a:endParaRPr lang="en-ID"/>
          </a:p>
        </p:txBody>
      </p:sp>
    </p:spTree>
    <p:extLst>
      <p:ext uri="{BB962C8B-B14F-4D97-AF65-F5344CB8AC3E}">
        <p14:creationId xmlns:p14="http://schemas.microsoft.com/office/powerpoint/2010/main" val="686692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Font CALIBRI </a:t>
            </a:r>
            <a:r>
              <a:rPr lang="en-US" dirty="0" err="1"/>
              <a:t>semua</a:t>
            </a:r>
            <a:r>
              <a:rPr lang="en-US" dirty="0"/>
              <a:t>.</a:t>
            </a:r>
          </a:p>
        </p:txBody>
      </p:sp>
      <p:sp>
        <p:nvSpPr>
          <p:cNvPr id="4" name="Slide Number Placeholder 3"/>
          <p:cNvSpPr>
            <a:spLocks noGrp="1"/>
          </p:cNvSpPr>
          <p:nvPr>
            <p:ph type="sldNum" sz="quarter" idx="10"/>
          </p:nvPr>
        </p:nvSpPr>
        <p:spPr/>
        <p:txBody>
          <a:bodyPr/>
          <a:lstStyle/>
          <a:p>
            <a:fld id="{15780B43-5FE6-4DC0-8C74-826F2D629225}" type="slidenum">
              <a:rPr lang="en-ID" smtClean="0"/>
              <a:t>7</a:t>
            </a:fld>
            <a:endParaRPr lang="en-ID"/>
          </a:p>
        </p:txBody>
      </p:sp>
    </p:spTree>
    <p:extLst>
      <p:ext uri="{BB962C8B-B14F-4D97-AF65-F5344CB8AC3E}">
        <p14:creationId xmlns:p14="http://schemas.microsoft.com/office/powerpoint/2010/main" val="1627919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Font CALIBRI </a:t>
            </a:r>
            <a:r>
              <a:rPr lang="en-US" dirty="0" err="1"/>
              <a:t>semua</a:t>
            </a:r>
            <a:r>
              <a:rPr lang="en-US" dirty="0"/>
              <a:t>.</a:t>
            </a:r>
          </a:p>
        </p:txBody>
      </p:sp>
      <p:sp>
        <p:nvSpPr>
          <p:cNvPr id="4" name="Slide Number Placeholder 3"/>
          <p:cNvSpPr>
            <a:spLocks noGrp="1"/>
          </p:cNvSpPr>
          <p:nvPr>
            <p:ph type="sldNum" sz="quarter" idx="10"/>
          </p:nvPr>
        </p:nvSpPr>
        <p:spPr/>
        <p:txBody>
          <a:bodyPr/>
          <a:lstStyle/>
          <a:p>
            <a:fld id="{15780B43-5FE6-4DC0-8C74-826F2D629225}" type="slidenum">
              <a:rPr lang="en-ID" smtClean="0"/>
              <a:t>8</a:t>
            </a:fld>
            <a:endParaRPr lang="en-ID"/>
          </a:p>
        </p:txBody>
      </p:sp>
    </p:spTree>
    <p:extLst>
      <p:ext uri="{BB962C8B-B14F-4D97-AF65-F5344CB8AC3E}">
        <p14:creationId xmlns:p14="http://schemas.microsoft.com/office/powerpoint/2010/main" val="1514106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Font CALIBRI </a:t>
            </a:r>
            <a:r>
              <a:rPr lang="en-US" dirty="0" err="1"/>
              <a:t>semua</a:t>
            </a:r>
            <a:r>
              <a:rPr lang="en-US" dirty="0"/>
              <a:t>.</a:t>
            </a:r>
          </a:p>
        </p:txBody>
      </p:sp>
      <p:sp>
        <p:nvSpPr>
          <p:cNvPr id="4" name="Slide Number Placeholder 3"/>
          <p:cNvSpPr>
            <a:spLocks noGrp="1"/>
          </p:cNvSpPr>
          <p:nvPr>
            <p:ph type="sldNum" sz="quarter" idx="10"/>
          </p:nvPr>
        </p:nvSpPr>
        <p:spPr/>
        <p:txBody>
          <a:bodyPr/>
          <a:lstStyle/>
          <a:p>
            <a:fld id="{15780B43-5FE6-4DC0-8C74-826F2D629225}" type="slidenum">
              <a:rPr lang="en-ID" smtClean="0"/>
              <a:t>10</a:t>
            </a:fld>
            <a:endParaRPr lang="en-ID"/>
          </a:p>
        </p:txBody>
      </p:sp>
    </p:spTree>
    <p:extLst>
      <p:ext uri="{BB962C8B-B14F-4D97-AF65-F5344CB8AC3E}">
        <p14:creationId xmlns:p14="http://schemas.microsoft.com/office/powerpoint/2010/main" val="445435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042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410A00-C340-7459-BB4D-1C1834534012}"/>
              </a:ext>
            </a:extLst>
          </p:cNvPr>
          <p:cNvSpPr>
            <a:spLocks noGrp="1"/>
          </p:cNvSpPr>
          <p:nvPr>
            <p:ph type="title"/>
          </p:nvPr>
        </p:nvSpPr>
        <p:spPr>
          <a:xfrm>
            <a:off x="630238" y="342900"/>
            <a:ext cx="2949575" cy="1200150"/>
          </a:xfrm>
          <a:prstGeom prst="rect">
            <a:avLst/>
          </a:prstGeom>
        </p:spPr>
        <p:txBody>
          <a:bodyPr anchor="b"/>
          <a:lstStyle>
            <a:lvl1pPr>
              <a:defRPr sz="3200"/>
            </a:lvl1pPr>
          </a:lstStyle>
          <a:p>
            <a:r>
              <a:rPr lang="en-US"/>
              <a:t>Click to edit Master title style</a:t>
            </a:r>
            <a:endParaRPr lang="id-ID"/>
          </a:p>
        </p:txBody>
      </p:sp>
      <p:sp>
        <p:nvSpPr>
          <p:cNvPr id="3" name="Content Placeholder 2">
            <a:extLst>
              <a:ext uri="{FF2B5EF4-FFF2-40B4-BE49-F238E27FC236}">
                <a16:creationId xmlns:a16="http://schemas.microsoft.com/office/drawing/2014/main" id="{AADD7764-77C7-C1BE-D2AA-EDC1F2CD8EAB}"/>
              </a:ext>
            </a:extLst>
          </p:cNvPr>
          <p:cNvSpPr>
            <a:spLocks noGrp="1"/>
          </p:cNvSpPr>
          <p:nvPr>
            <p:ph idx="1"/>
          </p:nvPr>
        </p:nvSpPr>
        <p:spPr>
          <a:xfrm>
            <a:off x="3887788" y="741363"/>
            <a:ext cx="4629150" cy="36544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a:extLst>
              <a:ext uri="{FF2B5EF4-FFF2-40B4-BE49-F238E27FC236}">
                <a16:creationId xmlns:a16="http://schemas.microsoft.com/office/drawing/2014/main" id="{88B2E38C-37F3-3E78-FA01-EB0DDE9B7412}"/>
              </a:ext>
            </a:extLst>
          </p:cNvPr>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53D5926-BA59-9DAA-04B1-B9B97D793FD4}"/>
              </a:ext>
            </a:extLst>
          </p:cNvPr>
          <p:cNvSpPr>
            <a:spLocks noGrp="1"/>
          </p:cNvSpPr>
          <p:nvPr>
            <p:ph type="dt" sz="half" idx="10"/>
          </p:nvPr>
        </p:nvSpPr>
        <p:spPr>
          <a:xfrm>
            <a:off x="628650" y="4767263"/>
            <a:ext cx="2057400" cy="274637"/>
          </a:xfrm>
          <a:prstGeom prst="rect">
            <a:avLst/>
          </a:prstGeom>
        </p:spPr>
        <p:txBody>
          <a:bodyPr/>
          <a:lstStyle/>
          <a:p>
            <a:fld id="{7BA6D4C4-7D8E-48CC-BD25-90F4C618F857}" type="datetimeFigureOut">
              <a:rPr lang="id-ID" smtClean="0"/>
              <a:t>18/08/2022</a:t>
            </a:fld>
            <a:endParaRPr lang="id-ID"/>
          </a:p>
        </p:txBody>
      </p:sp>
      <p:sp>
        <p:nvSpPr>
          <p:cNvPr id="6" name="Footer Placeholder 5">
            <a:extLst>
              <a:ext uri="{FF2B5EF4-FFF2-40B4-BE49-F238E27FC236}">
                <a16:creationId xmlns:a16="http://schemas.microsoft.com/office/drawing/2014/main" id="{F5422C15-822C-CBD6-12EC-1156C347989D}"/>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7" name="Slide Number Placeholder 6">
            <a:extLst>
              <a:ext uri="{FF2B5EF4-FFF2-40B4-BE49-F238E27FC236}">
                <a16:creationId xmlns:a16="http://schemas.microsoft.com/office/drawing/2014/main" id="{ECAA3567-9592-0B34-CE26-1C686AE42927}"/>
              </a:ext>
            </a:extLst>
          </p:cNvPr>
          <p:cNvSpPr>
            <a:spLocks noGrp="1"/>
          </p:cNvSpPr>
          <p:nvPr>
            <p:ph type="sldNum" sz="quarter" idx="12"/>
          </p:nvPr>
        </p:nvSpPr>
        <p:spPr>
          <a:xfrm>
            <a:off x="6457950" y="4767263"/>
            <a:ext cx="2057400" cy="274637"/>
          </a:xfrm>
          <a:prstGeom prst="rect">
            <a:avLst/>
          </a:prstGeom>
        </p:spPr>
        <p:txBody>
          <a:bodyPr/>
          <a:lstStyle/>
          <a:p>
            <a:fld id="{06DDC512-016D-4A53-8F1A-EED46B9B0A7B}" type="slidenum">
              <a:rPr lang="id-ID" smtClean="0"/>
              <a:t>‹#›</a:t>
            </a:fld>
            <a:endParaRPr lang="id-ID"/>
          </a:p>
        </p:txBody>
      </p:sp>
    </p:spTree>
    <p:extLst>
      <p:ext uri="{BB962C8B-B14F-4D97-AF65-F5344CB8AC3E}">
        <p14:creationId xmlns:p14="http://schemas.microsoft.com/office/powerpoint/2010/main" val="5082897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BE2FC4-66DB-802A-2AE6-D27D3FD3BF88}"/>
              </a:ext>
            </a:extLst>
          </p:cNvPr>
          <p:cNvSpPr>
            <a:spLocks noGrp="1"/>
          </p:cNvSpPr>
          <p:nvPr>
            <p:ph type="title"/>
          </p:nvPr>
        </p:nvSpPr>
        <p:spPr>
          <a:xfrm>
            <a:off x="630238" y="342900"/>
            <a:ext cx="2949575" cy="1200150"/>
          </a:xfrm>
          <a:prstGeom prst="rect">
            <a:avLst/>
          </a:prstGeom>
        </p:spPr>
        <p:txBody>
          <a:bodyPr anchor="b"/>
          <a:lstStyle>
            <a:lvl1pPr>
              <a:defRPr sz="3200"/>
            </a:lvl1pPr>
          </a:lstStyle>
          <a:p>
            <a:r>
              <a:rPr lang="en-US"/>
              <a:t>Click to edit Master title style</a:t>
            </a:r>
            <a:endParaRPr lang="id-ID"/>
          </a:p>
        </p:txBody>
      </p:sp>
      <p:sp>
        <p:nvSpPr>
          <p:cNvPr id="3" name="Picture Placeholder 2">
            <a:extLst>
              <a:ext uri="{FF2B5EF4-FFF2-40B4-BE49-F238E27FC236}">
                <a16:creationId xmlns:a16="http://schemas.microsoft.com/office/drawing/2014/main" id="{127C3371-BD15-ACAA-C7E7-C0A3CD5F6BDD}"/>
              </a:ext>
            </a:extLst>
          </p:cNvPr>
          <p:cNvSpPr>
            <a:spLocks noGrp="1"/>
          </p:cNvSpPr>
          <p:nvPr>
            <p:ph type="pic" idx="1"/>
          </p:nvPr>
        </p:nvSpPr>
        <p:spPr>
          <a:xfrm>
            <a:off x="3887788" y="741363"/>
            <a:ext cx="4629150" cy="36544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a:extLst>
              <a:ext uri="{FF2B5EF4-FFF2-40B4-BE49-F238E27FC236}">
                <a16:creationId xmlns:a16="http://schemas.microsoft.com/office/drawing/2014/main" id="{E9D61987-768E-FE30-0672-E72A61DFDB04}"/>
              </a:ext>
            </a:extLst>
          </p:cNvPr>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F17C142-EC79-D149-90DE-61D25C82822E}"/>
              </a:ext>
            </a:extLst>
          </p:cNvPr>
          <p:cNvSpPr>
            <a:spLocks noGrp="1"/>
          </p:cNvSpPr>
          <p:nvPr>
            <p:ph type="dt" sz="half" idx="10"/>
          </p:nvPr>
        </p:nvSpPr>
        <p:spPr>
          <a:xfrm>
            <a:off x="628650" y="4767263"/>
            <a:ext cx="2057400" cy="274637"/>
          </a:xfrm>
          <a:prstGeom prst="rect">
            <a:avLst/>
          </a:prstGeom>
        </p:spPr>
        <p:txBody>
          <a:bodyPr/>
          <a:lstStyle/>
          <a:p>
            <a:fld id="{7BA6D4C4-7D8E-48CC-BD25-90F4C618F857}" type="datetimeFigureOut">
              <a:rPr lang="id-ID" smtClean="0"/>
              <a:t>18/08/2022</a:t>
            </a:fld>
            <a:endParaRPr lang="id-ID"/>
          </a:p>
        </p:txBody>
      </p:sp>
      <p:sp>
        <p:nvSpPr>
          <p:cNvPr id="6" name="Footer Placeholder 5">
            <a:extLst>
              <a:ext uri="{FF2B5EF4-FFF2-40B4-BE49-F238E27FC236}">
                <a16:creationId xmlns:a16="http://schemas.microsoft.com/office/drawing/2014/main" id="{B1F9842C-9B2A-A8CD-6AD7-6ED5F4E0A9E3}"/>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7" name="Slide Number Placeholder 6">
            <a:extLst>
              <a:ext uri="{FF2B5EF4-FFF2-40B4-BE49-F238E27FC236}">
                <a16:creationId xmlns:a16="http://schemas.microsoft.com/office/drawing/2014/main" id="{29270EB5-E519-ABF2-5DD2-BFC6CE068759}"/>
              </a:ext>
            </a:extLst>
          </p:cNvPr>
          <p:cNvSpPr>
            <a:spLocks noGrp="1"/>
          </p:cNvSpPr>
          <p:nvPr>
            <p:ph type="sldNum" sz="quarter" idx="12"/>
          </p:nvPr>
        </p:nvSpPr>
        <p:spPr>
          <a:xfrm>
            <a:off x="6457950" y="4767263"/>
            <a:ext cx="2057400" cy="274637"/>
          </a:xfrm>
          <a:prstGeom prst="rect">
            <a:avLst/>
          </a:prstGeom>
        </p:spPr>
        <p:txBody>
          <a:bodyPr/>
          <a:lstStyle/>
          <a:p>
            <a:fld id="{06DDC512-016D-4A53-8F1A-EED46B9B0A7B}" type="slidenum">
              <a:rPr lang="id-ID" smtClean="0"/>
              <a:t>‹#›</a:t>
            </a:fld>
            <a:endParaRPr lang="id-ID"/>
          </a:p>
        </p:txBody>
      </p:sp>
    </p:spTree>
    <p:extLst>
      <p:ext uri="{BB962C8B-B14F-4D97-AF65-F5344CB8AC3E}">
        <p14:creationId xmlns:p14="http://schemas.microsoft.com/office/powerpoint/2010/main" val="34678631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58835A-BA20-178F-18B2-71AF6478FDB6}"/>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endParaRPr lang="id-ID"/>
          </a:p>
        </p:txBody>
      </p:sp>
      <p:sp>
        <p:nvSpPr>
          <p:cNvPr id="3" name="Vertical Text Placeholder 2">
            <a:extLst>
              <a:ext uri="{FF2B5EF4-FFF2-40B4-BE49-F238E27FC236}">
                <a16:creationId xmlns:a16="http://schemas.microsoft.com/office/drawing/2014/main" id="{7BB0B3C2-23D8-9C88-4751-334FC2F72508}"/>
              </a:ext>
            </a:extLst>
          </p:cNvPr>
          <p:cNvSpPr>
            <a:spLocks noGrp="1"/>
          </p:cNvSpPr>
          <p:nvPr>
            <p:ph type="body" orient="vert" idx="1"/>
          </p:nvPr>
        </p:nvSpPr>
        <p:spPr>
          <a:xfrm>
            <a:off x="628650" y="1370013"/>
            <a:ext cx="7886700" cy="3262312"/>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a:extLst>
              <a:ext uri="{FF2B5EF4-FFF2-40B4-BE49-F238E27FC236}">
                <a16:creationId xmlns:a16="http://schemas.microsoft.com/office/drawing/2014/main" id="{9EBC084A-C0BE-5410-8BD9-FE11DC5B33F0}"/>
              </a:ext>
            </a:extLst>
          </p:cNvPr>
          <p:cNvSpPr>
            <a:spLocks noGrp="1"/>
          </p:cNvSpPr>
          <p:nvPr>
            <p:ph type="dt" sz="half" idx="10"/>
          </p:nvPr>
        </p:nvSpPr>
        <p:spPr>
          <a:xfrm>
            <a:off x="628650" y="4767263"/>
            <a:ext cx="2057400" cy="274637"/>
          </a:xfrm>
          <a:prstGeom prst="rect">
            <a:avLst/>
          </a:prstGeom>
        </p:spPr>
        <p:txBody>
          <a:bodyPr/>
          <a:lstStyle/>
          <a:p>
            <a:fld id="{7BA6D4C4-7D8E-48CC-BD25-90F4C618F857}" type="datetimeFigureOut">
              <a:rPr lang="id-ID" smtClean="0"/>
              <a:t>18/08/2022</a:t>
            </a:fld>
            <a:endParaRPr lang="id-ID"/>
          </a:p>
        </p:txBody>
      </p:sp>
      <p:sp>
        <p:nvSpPr>
          <p:cNvPr id="5" name="Footer Placeholder 4">
            <a:extLst>
              <a:ext uri="{FF2B5EF4-FFF2-40B4-BE49-F238E27FC236}">
                <a16:creationId xmlns:a16="http://schemas.microsoft.com/office/drawing/2014/main" id="{297268CF-EFD9-659E-EAF6-14FDD186F325}"/>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6" name="Slide Number Placeholder 5">
            <a:extLst>
              <a:ext uri="{FF2B5EF4-FFF2-40B4-BE49-F238E27FC236}">
                <a16:creationId xmlns:a16="http://schemas.microsoft.com/office/drawing/2014/main" id="{75F6496F-6310-D0C0-0762-5C307123CBEC}"/>
              </a:ext>
            </a:extLst>
          </p:cNvPr>
          <p:cNvSpPr>
            <a:spLocks noGrp="1"/>
          </p:cNvSpPr>
          <p:nvPr>
            <p:ph type="sldNum" sz="quarter" idx="12"/>
          </p:nvPr>
        </p:nvSpPr>
        <p:spPr>
          <a:xfrm>
            <a:off x="6457950" y="4767263"/>
            <a:ext cx="2057400" cy="274637"/>
          </a:xfrm>
          <a:prstGeom prst="rect">
            <a:avLst/>
          </a:prstGeom>
        </p:spPr>
        <p:txBody>
          <a:bodyPr/>
          <a:lstStyle/>
          <a:p>
            <a:fld id="{06DDC512-016D-4A53-8F1A-EED46B9B0A7B}" type="slidenum">
              <a:rPr lang="id-ID" smtClean="0"/>
              <a:t>‹#›</a:t>
            </a:fld>
            <a:endParaRPr lang="id-ID"/>
          </a:p>
        </p:txBody>
      </p:sp>
    </p:spTree>
    <p:extLst>
      <p:ext uri="{BB962C8B-B14F-4D97-AF65-F5344CB8AC3E}">
        <p14:creationId xmlns:p14="http://schemas.microsoft.com/office/powerpoint/2010/main" val="36812776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F22131E-3F22-F8E4-7787-302247AC2E07}"/>
              </a:ext>
            </a:extLst>
          </p:cNvPr>
          <p:cNvSpPr>
            <a:spLocks noGrp="1"/>
          </p:cNvSpPr>
          <p:nvPr>
            <p:ph type="title" orient="vert"/>
          </p:nvPr>
        </p:nvSpPr>
        <p:spPr>
          <a:xfrm>
            <a:off x="6543675" y="274638"/>
            <a:ext cx="1971675" cy="4357687"/>
          </a:xfrm>
          <a:prstGeom prst="rect">
            <a:avLst/>
          </a:prstGeom>
        </p:spPr>
        <p:txBody>
          <a:bodyPr vert="eaVert"/>
          <a:lstStyle/>
          <a:p>
            <a:r>
              <a:rPr lang="en-US"/>
              <a:t>Click to edit Master title style</a:t>
            </a:r>
            <a:endParaRPr lang="id-ID"/>
          </a:p>
        </p:txBody>
      </p:sp>
      <p:sp>
        <p:nvSpPr>
          <p:cNvPr id="3" name="Vertical Text Placeholder 2">
            <a:extLst>
              <a:ext uri="{FF2B5EF4-FFF2-40B4-BE49-F238E27FC236}">
                <a16:creationId xmlns:a16="http://schemas.microsoft.com/office/drawing/2014/main" id="{1D98CF55-08F6-36B5-AE28-332FA10DDB20}"/>
              </a:ext>
            </a:extLst>
          </p:cNvPr>
          <p:cNvSpPr>
            <a:spLocks noGrp="1"/>
          </p:cNvSpPr>
          <p:nvPr>
            <p:ph type="body" orient="vert" idx="1"/>
          </p:nvPr>
        </p:nvSpPr>
        <p:spPr>
          <a:xfrm>
            <a:off x="628650" y="274638"/>
            <a:ext cx="5762625" cy="4357687"/>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a:extLst>
              <a:ext uri="{FF2B5EF4-FFF2-40B4-BE49-F238E27FC236}">
                <a16:creationId xmlns:a16="http://schemas.microsoft.com/office/drawing/2014/main" id="{39A87346-1196-5F9F-0D85-8E219699AE97}"/>
              </a:ext>
            </a:extLst>
          </p:cNvPr>
          <p:cNvSpPr>
            <a:spLocks noGrp="1"/>
          </p:cNvSpPr>
          <p:nvPr>
            <p:ph type="dt" sz="half" idx="10"/>
          </p:nvPr>
        </p:nvSpPr>
        <p:spPr>
          <a:xfrm>
            <a:off x="628650" y="4767263"/>
            <a:ext cx="2057400" cy="274637"/>
          </a:xfrm>
          <a:prstGeom prst="rect">
            <a:avLst/>
          </a:prstGeom>
        </p:spPr>
        <p:txBody>
          <a:bodyPr/>
          <a:lstStyle/>
          <a:p>
            <a:fld id="{7BA6D4C4-7D8E-48CC-BD25-90F4C618F857}" type="datetimeFigureOut">
              <a:rPr lang="id-ID" smtClean="0"/>
              <a:t>18/08/2022</a:t>
            </a:fld>
            <a:endParaRPr lang="id-ID"/>
          </a:p>
        </p:txBody>
      </p:sp>
      <p:sp>
        <p:nvSpPr>
          <p:cNvPr id="5" name="Footer Placeholder 4">
            <a:extLst>
              <a:ext uri="{FF2B5EF4-FFF2-40B4-BE49-F238E27FC236}">
                <a16:creationId xmlns:a16="http://schemas.microsoft.com/office/drawing/2014/main" id="{77373DD0-457C-D8B7-A491-2D26E9FBBCDD}"/>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6" name="Slide Number Placeholder 5">
            <a:extLst>
              <a:ext uri="{FF2B5EF4-FFF2-40B4-BE49-F238E27FC236}">
                <a16:creationId xmlns:a16="http://schemas.microsoft.com/office/drawing/2014/main" id="{D02416F3-B9CE-8F77-9430-F1B413EB5FFD}"/>
              </a:ext>
            </a:extLst>
          </p:cNvPr>
          <p:cNvSpPr>
            <a:spLocks noGrp="1"/>
          </p:cNvSpPr>
          <p:nvPr>
            <p:ph type="sldNum" sz="quarter" idx="12"/>
          </p:nvPr>
        </p:nvSpPr>
        <p:spPr>
          <a:xfrm>
            <a:off x="6457950" y="4767263"/>
            <a:ext cx="2057400" cy="274637"/>
          </a:xfrm>
          <a:prstGeom prst="rect">
            <a:avLst/>
          </a:prstGeom>
        </p:spPr>
        <p:txBody>
          <a:bodyPr/>
          <a:lstStyle/>
          <a:p>
            <a:fld id="{06DDC512-016D-4A53-8F1A-EED46B9B0A7B}" type="slidenum">
              <a:rPr lang="id-ID" smtClean="0"/>
              <a:t>‹#›</a:t>
            </a:fld>
            <a:endParaRPr lang="id-ID"/>
          </a:p>
        </p:txBody>
      </p:sp>
    </p:spTree>
    <p:extLst>
      <p:ext uri="{BB962C8B-B14F-4D97-AF65-F5344CB8AC3E}">
        <p14:creationId xmlns:p14="http://schemas.microsoft.com/office/powerpoint/2010/main" val="30493505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88976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8149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EE63D-FC86-061B-63E2-25FCBDD079BE}"/>
              </a:ext>
            </a:extLst>
          </p:cNvPr>
          <p:cNvSpPr>
            <a:spLocks noGrp="1"/>
          </p:cNvSpPr>
          <p:nvPr>
            <p:ph type="ctrTitle"/>
          </p:nvPr>
        </p:nvSpPr>
        <p:spPr>
          <a:xfrm>
            <a:off x="1143000" y="841375"/>
            <a:ext cx="6858000" cy="1790700"/>
          </a:xfrm>
          <a:prstGeom prst="rect">
            <a:avLst/>
          </a:prstGeom>
        </p:spPr>
        <p:txBody>
          <a:bodyPr anchor="b"/>
          <a:lstStyle>
            <a:lvl1pPr algn="ctr">
              <a:defRPr sz="6000"/>
            </a:lvl1pPr>
          </a:lstStyle>
          <a:p>
            <a:r>
              <a:rPr lang="en-US"/>
              <a:t>Click to edit Master title style</a:t>
            </a:r>
            <a:endParaRPr lang="id-ID"/>
          </a:p>
        </p:txBody>
      </p:sp>
      <p:sp>
        <p:nvSpPr>
          <p:cNvPr id="3" name="Subtitle 2">
            <a:extLst>
              <a:ext uri="{FF2B5EF4-FFF2-40B4-BE49-F238E27FC236}">
                <a16:creationId xmlns:a16="http://schemas.microsoft.com/office/drawing/2014/main" id="{76E4FFF8-5459-5595-3A69-07F883414923}"/>
              </a:ext>
            </a:extLst>
          </p:cNvPr>
          <p:cNvSpPr>
            <a:spLocks noGrp="1"/>
          </p:cNvSpPr>
          <p:nvPr>
            <p:ph type="subTitle" idx="1"/>
          </p:nvPr>
        </p:nvSpPr>
        <p:spPr>
          <a:xfrm>
            <a:off x="1143000" y="2701925"/>
            <a:ext cx="6858000" cy="124142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id-ID"/>
          </a:p>
        </p:txBody>
      </p:sp>
      <p:sp>
        <p:nvSpPr>
          <p:cNvPr id="4" name="Date Placeholder 3">
            <a:extLst>
              <a:ext uri="{FF2B5EF4-FFF2-40B4-BE49-F238E27FC236}">
                <a16:creationId xmlns:a16="http://schemas.microsoft.com/office/drawing/2014/main" id="{846CA6A8-0099-5572-CAC3-BCF6E58CE13A}"/>
              </a:ext>
            </a:extLst>
          </p:cNvPr>
          <p:cNvSpPr>
            <a:spLocks noGrp="1"/>
          </p:cNvSpPr>
          <p:nvPr>
            <p:ph type="dt" sz="half" idx="10"/>
          </p:nvPr>
        </p:nvSpPr>
        <p:spPr>
          <a:xfrm>
            <a:off x="628650" y="4767263"/>
            <a:ext cx="2057400" cy="274637"/>
          </a:xfrm>
          <a:prstGeom prst="rect">
            <a:avLst/>
          </a:prstGeom>
        </p:spPr>
        <p:txBody>
          <a:bodyPr/>
          <a:lstStyle/>
          <a:p>
            <a:fld id="{7BA6D4C4-7D8E-48CC-BD25-90F4C618F857}" type="datetimeFigureOut">
              <a:rPr lang="id-ID" smtClean="0"/>
              <a:t>18/08/2022</a:t>
            </a:fld>
            <a:endParaRPr lang="id-ID"/>
          </a:p>
        </p:txBody>
      </p:sp>
      <p:sp>
        <p:nvSpPr>
          <p:cNvPr id="5" name="Footer Placeholder 4">
            <a:extLst>
              <a:ext uri="{FF2B5EF4-FFF2-40B4-BE49-F238E27FC236}">
                <a16:creationId xmlns:a16="http://schemas.microsoft.com/office/drawing/2014/main" id="{F9BD35A6-B14E-7428-7F71-E9DB12AA1C9A}"/>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6" name="Slide Number Placeholder 5">
            <a:extLst>
              <a:ext uri="{FF2B5EF4-FFF2-40B4-BE49-F238E27FC236}">
                <a16:creationId xmlns:a16="http://schemas.microsoft.com/office/drawing/2014/main" id="{634FF18B-9CD4-A157-13E3-417D218C36D5}"/>
              </a:ext>
            </a:extLst>
          </p:cNvPr>
          <p:cNvSpPr>
            <a:spLocks noGrp="1"/>
          </p:cNvSpPr>
          <p:nvPr>
            <p:ph type="sldNum" sz="quarter" idx="12"/>
          </p:nvPr>
        </p:nvSpPr>
        <p:spPr>
          <a:xfrm>
            <a:off x="6457950" y="4767263"/>
            <a:ext cx="2057400" cy="274637"/>
          </a:xfrm>
          <a:prstGeom prst="rect">
            <a:avLst/>
          </a:prstGeom>
        </p:spPr>
        <p:txBody>
          <a:bodyPr/>
          <a:lstStyle/>
          <a:p>
            <a:fld id="{06DDC512-016D-4A53-8F1A-EED46B9B0A7B}" type="slidenum">
              <a:rPr lang="id-ID" smtClean="0"/>
              <a:t>‹#›</a:t>
            </a:fld>
            <a:endParaRPr lang="id-ID"/>
          </a:p>
        </p:txBody>
      </p:sp>
    </p:spTree>
    <p:extLst>
      <p:ext uri="{BB962C8B-B14F-4D97-AF65-F5344CB8AC3E}">
        <p14:creationId xmlns:p14="http://schemas.microsoft.com/office/powerpoint/2010/main" val="1217965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4D98EA-747F-F28D-17FB-564AF5E458C3}"/>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endParaRPr lang="id-ID"/>
          </a:p>
        </p:txBody>
      </p:sp>
      <p:sp>
        <p:nvSpPr>
          <p:cNvPr id="3" name="Content Placeholder 2">
            <a:extLst>
              <a:ext uri="{FF2B5EF4-FFF2-40B4-BE49-F238E27FC236}">
                <a16:creationId xmlns:a16="http://schemas.microsoft.com/office/drawing/2014/main" id="{5334FB71-E6EB-09DD-7445-971130C81CFD}"/>
              </a:ext>
            </a:extLst>
          </p:cNvPr>
          <p:cNvSpPr>
            <a:spLocks noGrp="1"/>
          </p:cNvSpPr>
          <p:nvPr>
            <p:ph idx="1"/>
          </p:nvPr>
        </p:nvSpPr>
        <p:spPr>
          <a:xfrm>
            <a:off x="628650" y="1370013"/>
            <a:ext cx="7886700" cy="326231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a:extLst>
              <a:ext uri="{FF2B5EF4-FFF2-40B4-BE49-F238E27FC236}">
                <a16:creationId xmlns:a16="http://schemas.microsoft.com/office/drawing/2014/main" id="{24882089-A817-8840-4857-640003528521}"/>
              </a:ext>
            </a:extLst>
          </p:cNvPr>
          <p:cNvSpPr>
            <a:spLocks noGrp="1"/>
          </p:cNvSpPr>
          <p:nvPr>
            <p:ph type="dt" sz="half" idx="10"/>
          </p:nvPr>
        </p:nvSpPr>
        <p:spPr>
          <a:xfrm>
            <a:off x="628650" y="4767263"/>
            <a:ext cx="2057400" cy="274637"/>
          </a:xfrm>
          <a:prstGeom prst="rect">
            <a:avLst/>
          </a:prstGeom>
        </p:spPr>
        <p:txBody>
          <a:bodyPr/>
          <a:lstStyle/>
          <a:p>
            <a:fld id="{7BA6D4C4-7D8E-48CC-BD25-90F4C618F857}" type="datetimeFigureOut">
              <a:rPr lang="id-ID" smtClean="0"/>
              <a:t>18/08/2022</a:t>
            </a:fld>
            <a:endParaRPr lang="id-ID"/>
          </a:p>
        </p:txBody>
      </p:sp>
      <p:sp>
        <p:nvSpPr>
          <p:cNvPr id="5" name="Footer Placeholder 4">
            <a:extLst>
              <a:ext uri="{FF2B5EF4-FFF2-40B4-BE49-F238E27FC236}">
                <a16:creationId xmlns:a16="http://schemas.microsoft.com/office/drawing/2014/main" id="{F7772581-16F7-388B-3BB7-652E8A9DA7F2}"/>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6" name="Slide Number Placeholder 5">
            <a:extLst>
              <a:ext uri="{FF2B5EF4-FFF2-40B4-BE49-F238E27FC236}">
                <a16:creationId xmlns:a16="http://schemas.microsoft.com/office/drawing/2014/main" id="{4F935454-422A-3D9B-CEBC-627F0C3F4BE3}"/>
              </a:ext>
            </a:extLst>
          </p:cNvPr>
          <p:cNvSpPr>
            <a:spLocks noGrp="1"/>
          </p:cNvSpPr>
          <p:nvPr>
            <p:ph type="sldNum" sz="quarter" idx="12"/>
          </p:nvPr>
        </p:nvSpPr>
        <p:spPr>
          <a:xfrm>
            <a:off x="6457950" y="4767263"/>
            <a:ext cx="2057400" cy="274637"/>
          </a:xfrm>
          <a:prstGeom prst="rect">
            <a:avLst/>
          </a:prstGeom>
        </p:spPr>
        <p:txBody>
          <a:bodyPr/>
          <a:lstStyle/>
          <a:p>
            <a:fld id="{06DDC512-016D-4A53-8F1A-EED46B9B0A7B}" type="slidenum">
              <a:rPr lang="id-ID" smtClean="0"/>
              <a:t>‹#›</a:t>
            </a:fld>
            <a:endParaRPr lang="id-ID"/>
          </a:p>
        </p:txBody>
      </p:sp>
    </p:spTree>
    <p:extLst>
      <p:ext uri="{BB962C8B-B14F-4D97-AF65-F5344CB8AC3E}">
        <p14:creationId xmlns:p14="http://schemas.microsoft.com/office/powerpoint/2010/main" val="26874984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9DFD76-0A83-00DD-A8A0-120012E724E4}"/>
              </a:ext>
            </a:extLst>
          </p:cNvPr>
          <p:cNvSpPr>
            <a:spLocks noGrp="1"/>
          </p:cNvSpPr>
          <p:nvPr>
            <p:ph type="title"/>
          </p:nvPr>
        </p:nvSpPr>
        <p:spPr>
          <a:xfrm>
            <a:off x="623888" y="1282700"/>
            <a:ext cx="7886700" cy="2139950"/>
          </a:xfrm>
          <a:prstGeom prst="rect">
            <a:avLst/>
          </a:prstGeom>
        </p:spPr>
        <p:txBody>
          <a:bodyPr anchor="b"/>
          <a:lstStyle>
            <a:lvl1pPr>
              <a:defRPr sz="6000"/>
            </a:lvl1pPr>
          </a:lstStyle>
          <a:p>
            <a:r>
              <a:rPr lang="en-US"/>
              <a:t>Click to edit Master title style</a:t>
            </a:r>
            <a:endParaRPr lang="id-ID"/>
          </a:p>
        </p:txBody>
      </p:sp>
      <p:sp>
        <p:nvSpPr>
          <p:cNvPr id="3" name="Text Placeholder 2">
            <a:extLst>
              <a:ext uri="{FF2B5EF4-FFF2-40B4-BE49-F238E27FC236}">
                <a16:creationId xmlns:a16="http://schemas.microsoft.com/office/drawing/2014/main" id="{B5ABE123-8FF7-6267-EB09-198EE2186156}"/>
              </a:ext>
            </a:extLst>
          </p:cNvPr>
          <p:cNvSpPr>
            <a:spLocks noGrp="1"/>
          </p:cNvSpPr>
          <p:nvPr>
            <p:ph type="body" idx="1"/>
          </p:nvPr>
        </p:nvSpPr>
        <p:spPr>
          <a:xfrm>
            <a:off x="623888" y="3441700"/>
            <a:ext cx="7886700" cy="112553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5321BDB-67C7-412A-6900-DADC4BE1D10C}"/>
              </a:ext>
            </a:extLst>
          </p:cNvPr>
          <p:cNvSpPr>
            <a:spLocks noGrp="1"/>
          </p:cNvSpPr>
          <p:nvPr>
            <p:ph type="dt" sz="half" idx="10"/>
          </p:nvPr>
        </p:nvSpPr>
        <p:spPr>
          <a:xfrm>
            <a:off x="628650" y="4767263"/>
            <a:ext cx="2057400" cy="274637"/>
          </a:xfrm>
          <a:prstGeom prst="rect">
            <a:avLst/>
          </a:prstGeom>
        </p:spPr>
        <p:txBody>
          <a:bodyPr/>
          <a:lstStyle/>
          <a:p>
            <a:fld id="{7BA6D4C4-7D8E-48CC-BD25-90F4C618F857}" type="datetimeFigureOut">
              <a:rPr lang="id-ID" smtClean="0"/>
              <a:t>18/08/2022</a:t>
            </a:fld>
            <a:endParaRPr lang="id-ID"/>
          </a:p>
        </p:txBody>
      </p:sp>
      <p:sp>
        <p:nvSpPr>
          <p:cNvPr id="5" name="Footer Placeholder 4">
            <a:extLst>
              <a:ext uri="{FF2B5EF4-FFF2-40B4-BE49-F238E27FC236}">
                <a16:creationId xmlns:a16="http://schemas.microsoft.com/office/drawing/2014/main" id="{CD2523F6-6703-087D-F899-FB5AE8F3383C}"/>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6" name="Slide Number Placeholder 5">
            <a:extLst>
              <a:ext uri="{FF2B5EF4-FFF2-40B4-BE49-F238E27FC236}">
                <a16:creationId xmlns:a16="http://schemas.microsoft.com/office/drawing/2014/main" id="{B51D769F-F11C-A6DA-5821-B28BC9B07870}"/>
              </a:ext>
            </a:extLst>
          </p:cNvPr>
          <p:cNvSpPr>
            <a:spLocks noGrp="1"/>
          </p:cNvSpPr>
          <p:nvPr>
            <p:ph type="sldNum" sz="quarter" idx="12"/>
          </p:nvPr>
        </p:nvSpPr>
        <p:spPr>
          <a:xfrm>
            <a:off x="6457950" y="4767263"/>
            <a:ext cx="2057400" cy="274637"/>
          </a:xfrm>
          <a:prstGeom prst="rect">
            <a:avLst/>
          </a:prstGeom>
        </p:spPr>
        <p:txBody>
          <a:bodyPr/>
          <a:lstStyle/>
          <a:p>
            <a:fld id="{06DDC512-016D-4A53-8F1A-EED46B9B0A7B}" type="slidenum">
              <a:rPr lang="id-ID" smtClean="0"/>
              <a:t>‹#›</a:t>
            </a:fld>
            <a:endParaRPr lang="id-ID"/>
          </a:p>
        </p:txBody>
      </p:sp>
    </p:spTree>
    <p:extLst>
      <p:ext uri="{BB962C8B-B14F-4D97-AF65-F5344CB8AC3E}">
        <p14:creationId xmlns:p14="http://schemas.microsoft.com/office/powerpoint/2010/main" val="2431519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5CBBA1-D64B-CA62-CF8B-C977B18D1234}"/>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endParaRPr lang="id-ID"/>
          </a:p>
        </p:txBody>
      </p:sp>
      <p:sp>
        <p:nvSpPr>
          <p:cNvPr id="3" name="Content Placeholder 2">
            <a:extLst>
              <a:ext uri="{FF2B5EF4-FFF2-40B4-BE49-F238E27FC236}">
                <a16:creationId xmlns:a16="http://schemas.microsoft.com/office/drawing/2014/main" id="{E776D38C-B6C7-9DE5-6B4A-498CD03E8474}"/>
              </a:ext>
            </a:extLst>
          </p:cNvPr>
          <p:cNvSpPr>
            <a:spLocks noGrp="1"/>
          </p:cNvSpPr>
          <p:nvPr>
            <p:ph sz="half" idx="1"/>
          </p:nvPr>
        </p:nvSpPr>
        <p:spPr>
          <a:xfrm>
            <a:off x="628650" y="1370013"/>
            <a:ext cx="3867150" cy="326231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a:extLst>
              <a:ext uri="{FF2B5EF4-FFF2-40B4-BE49-F238E27FC236}">
                <a16:creationId xmlns:a16="http://schemas.microsoft.com/office/drawing/2014/main" id="{0880B7CA-D49C-4A3F-3880-5C32456E9FFF}"/>
              </a:ext>
            </a:extLst>
          </p:cNvPr>
          <p:cNvSpPr>
            <a:spLocks noGrp="1"/>
          </p:cNvSpPr>
          <p:nvPr>
            <p:ph sz="half" idx="2"/>
          </p:nvPr>
        </p:nvSpPr>
        <p:spPr>
          <a:xfrm>
            <a:off x="4648200" y="1370013"/>
            <a:ext cx="3867150" cy="326231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a:extLst>
              <a:ext uri="{FF2B5EF4-FFF2-40B4-BE49-F238E27FC236}">
                <a16:creationId xmlns:a16="http://schemas.microsoft.com/office/drawing/2014/main" id="{4DDD2441-BAA0-5775-00B4-04F24039D993}"/>
              </a:ext>
            </a:extLst>
          </p:cNvPr>
          <p:cNvSpPr>
            <a:spLocks noGrp="1"/>
          </p:cNvSpPr>
          <p:nvPr>
            <p:ph type="dt" sz="half" idx="10"/>
          </p:nvPr>
        </p:nvSpPr>
        <p:spPr>
          <a:xfrm>
            <a:off x="628650" y="4767263"/>
            <a:ext cx="2057400" cy="274637"/>
          </a:xfrm>
          <a:prstGeom prst="rect">
            <a:avLst/>
          </a:prstGeom>
        </p:spPr>
        <p:txBody>
          <a:bodyPr/>
          <a:lstStyle/>
          <a:p>
            <a:fld id="{7BA6D4C4-7D8E-48CC-BD25-90F4C618F857}" type="datetimeFigureOut">
              <a:rPr lang="id-ID" smtClean="0"/>
              <a:t>18/08/2022</a:t>
            </a:fld>
            <a:endParaRPr lang="id-ID"/>
          </a:p>
        </p:txBody>
      </p:sp>
      <p:sp>
        <p:nvSpPr>
          <p:cNvPr id="6" name="Footer Placeholder 5">
            <a:extLst>
              <a:ext uri="{FF2B5EF4-FFF2-40B4-BE49-F238E27FC236}">
                <a16:creationId xmlns:a16="http://schemas.microsoft.com/office/drawing/2014/main" id="{BB32113F-8036-A251-99FA-55382735A87A}"/>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7" name="Slide Number Placeholder 6">
            <a:extLst>
              <a:ext uri="{FF2B5EF4-FFF2-40B4-BE49-F238E27FC236}">
                <a16:creationId xmlns:a16="http://schemas.microsoft.com/office/drawing/2014/main" id="{5394B56F-4897-86BD-1E70-0AC79FCFED6A}"/>
              </a:ext>
            </a:extLst>
          </p:cNvPr>
          <p:cNvSpPr>
            <a:spLocks noGrp="1"/>
          </p:cNvSpPr>
          <p:nvPr>
            <p:ph type="sldNum" sz="quarter" idx="12"/>
          </p:nvPr>
        </p:nvSpPr>
        <p:spPr>
          <a:xfrm>
            <a:off x="6457950" y="4767263"/>
            <a:ext cx="2057400" cy="274637"/>
          </a:xfrm>
          <a:prstGeom prst="rect">
            <a:avLst/>
          </a:prstGeom>
        </p:spPr>
        <p:txBody>
          <a:bodyPr/>
          <a:lstStyle/>
          <a:p>
            <a:fld id="{06DDC512-016D-4A53-8F1A-EED46B9B0A7B}" type="slidenum">
              <a:rPr lang="id-ID" smtClean="0"/>
              <a:t>‹#›</a:t>
            </a:fld>
            <a:endParaRPr lang="id-ID"/>
          </a:p>
        </p:txBody>
      </p:sp>
    </p:spTree>
    <p:extLst>
      <p:ext uri="{BB962C8B-B14F-4D97-AF65-F5344CB8AC3E}">
        <p14:creationId xmlns:p14="http://schemas.microsoft.com/office/powerpoint/2010/main" val="2607584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9BAE4-015F-564F-30BB-F2BF23D0B8BC}"/>
              </a:ext>
            </a:extLst>
          </p:cNvPr>
          <p:cNvSpPr>
            <a:spLocks noGrp="1"/>
          </p:cNvSpPr>
          <p:nvPr>
            <p:ph type="title"/>
          </p:nvPr>
        </p:nvSpPr>
        <p:spPr>
          <a:xfrm>
            <a:off x="630238" y="274638"/>
            <a:ext cx="7886700" cy="993775"/>
          </a:xfrm>
          <a:prstGeom prst="rect">
            <a:avLst/>
          </a:prstGeom>
        </p:spPr>
        <p:txBody>
          <a:bodyPr/>
          <a:lstStyle/>
          <a:p>
            <a:r>
              <a:rPr lang="en-US"/>
              <a:t>Click to edit Master title style</a:t>
            </a:r>
            <a:endParaRPr lang="id-ID"/>
          </a:p>
        </p:txBody>
      </p:sp>
      <p:sp>
        <p:nvSpPr>
          <p:cNvPr id="3" name="Text Placeholder 2">
            <a:extLst>
              <a:ext uri="{FF2B5EF4-FFF2-40B4-BE49-F238E27FC236}">
                <a16:creationId xmlns:a16="http://schemas.microsoft.com/office/drawing/2014/main" id="{6BA5C873-E5A5-BC26-EEDE-2117B644112C}"/>
              </a:ext>
            </a:extLst>
          </p:cNvPr>
          <p:cNvSpPr>
            <a:spLocks noGrp="1"/>
          </p:cNvSpPr>
          <p:nvPr>
            <p:ph type="body" idx="1"/>
          </p:nvPr>
        </p:nvSpPr>
        <p:spPr>
          <a:xfrm>
            <a:off x="630238" y="1260475"/>
            <a:ext cx="3868737"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7BCB9A6-D365-B52B-54C5-396D3F627827}"/>
              </a:ext>
            </a:extLst>
          </p:cNvPr>
          <p:cNvSpPr>
            <a:spLocks noGrp="1"/>
          </p:cNvSpPr>
          <p:nvPr>
            <p:ph sz="half" idx="2"/>
          </p:nvPr>
        </p:nvSpPr>
        <p:spPr>
          <a:xfrm>
            <a:off x="630238" y="1879600"/>
            <a:ext cx="3868737" cy="27622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a:extLst>
              <a:ext uri="{FF2B5EF4-FFF2-40B4-BE49-F238E27FC236}">
                <a16:creationId xmlns:a16="http://schemas.microsoft.com/office/drawing/2014/main" id="{599BADFD-E3A1-39DB-D8EC-1B57D75F7467}"/>
              </a:ext>
            </a:extLst>
          </p:cNvPr>
          <p:cNvSpPr>
            <a:spLocks noGrp="1"/>
          </p:cNvSpPr>
          <p:nvPr>
            <p:ph type="body" sz="quarter" idx="3"/>
          </p:nvPr>
        </p:nvSpPr>
        <p:spPr>
          <a:xfrm>
            <a:off x="4629150" y="1260475"/>
            <a:ext cx="3887788"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B107E50-492D-B266-9463-9DACAA7E64CE}"/>
              </a:ext>
            </a:extLst>
          </p:cNvPr>
          <p:cNvSpPr>
            <a:spLocks noGrp="1"/>
          </p:cNvSpPr>
          <p:nvPr>
            <p:ph sz="quarter" idx="4"/>
          </p:nvPr>
        </p:nvSpPr>
        <p:spPr>
          <a:xfrm>
            <a:off x="4629150" y="1879600"/>
            <a:ext cx="3887788" cy="27622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a:extLst>
              <a:ext uri="{FF2B5EF4-FFF2-40B4-BE49-F238E27FC236}">
                <a16:creationId xmlns:a16="http://schemas.microsoft.com/office/drawing/2014/main" id="{8C7B8625-5C60-F865-3F75-5A4FF4F9BCF1}"/>
              </a:ext>
            </a:extLst>
          </p:cNvPr>
          <p:cNvSpPr>
            <a:spLocks noGrp="1"/>
          </p:cNvSpPr>
          <p:nvPr>
            <p:ph type="dt" sz="half" idx="10"/>
          </p:nvPr>
        </p:nvSpPr>
        <p:spPr>
          <a:xfrm>
            <a:off x="628650" y="4767263"/>
            <a:ext cx="2057400" cy="274637"/>
          </a:xfrm>
          <a:prstGeom prst="rect">
            <a:avLst/>
          </a:prstGeom>
        </p:spPr>
        <p:txBody>
          <a:bodyPr/>
          <a:lstStyle/>
          <a:p>
            <a:fld id="{7BA6D4C4-7D8E-48CC-BD25-90F4C618F857}" type="datetimeFigureOut">
              <a:rPr lang="id-ID" smtClean="0"/>
              <a:t>18/08/2022</a:t>
            </a:fld>
            <a:endParaRPr lang="id-ID"/>
          </a:p>
        </p:txBody>
      </p:sp>
      <p:sp>
        <p:nvSpPr>
          <p:cNvPr id="8" name="Footer Placeholder 7">
            <a:extLst>
              <a:ext uri="{FF2B5EF4-FFF2-40B4-BE49-F238E27FC236}">
                <a16:creationId xmlns:a16="http://schemas.microsoft.com/office/drawing/2014/main" id="{0F005083-14FE-385A-C0A5-09720B3656B2}"/>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9" name="Slide Number Placeholder 8">
            <a:extLst>
              <a:ext uri="{FF2B5EF4-FFF2-40B4-BE49-F238E27FC236}">
                <a16:creationId xmlns:a16="http://schemas.microsoft.com/office/drawing/2014/main" id="{16ACCB4A-BB05-EF7F-4E91-98D46E93F6A2}"/>
              </a:ext>
            </a:extLst>
          </p:cNvPr>
          <p:cNvSpPr>
            <a:spLocks noGrp="1"/>
          </p:cNvSpPr>
          <p:nvPr>
            <p:ph type="sldNum" sz="quarter" idx="12"/>
          </p:nvPr>
        </p:nvSpPr>
        <p:spPr>
          <a:xfrm>
            <a:off x="6457950" y="4767263"/>
            <a:ext cx="2057400" cy="274637"/>
          </a:xfrm>
          <a:prstGeom prst="rect">
            <a:avLst/>
          </a:prstGeom>
        </p:spPr>
        <p:txBody>
          <a:bodyPr/>
          <a:lstStyle/>
          <a:p>
            <a:fld id="{06DDC512-016D-4A53-8F1A-EED46B9B0A7B}" type="slidenum">
              <a:rPr lang="id-ID" smtClean="0"/>
              <a:t>‹#›</a:t>
            </a:fld>
            <a:endParaRPr lang="id-ID"/>
          </a:p>
        </p:txBody>
      </p:sp>
    </p:spTree>
    <p:extLst>
      <p:ext uri="{BB962C8B-B14F-4D97-AF65-F5344CB8AC3E}">
        <p14:creationId xmlns:p14="http://schemas.microsoft.com/office/powerpoint/2010/main" val="26071549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13E53-E6B4-746E-24FC-BD385D654605}"/>
              </a:ext>
            </a:extLst>
          </p:cNvPr>
          <p:cNvSpPr>
            <a:spLocks noGrp="1"/>
          </p:cNvSpPr>
          <p:nvPr>
            <p:ph type="title"/>
          </p:nvPr>
        </p:nvSpPr>
        <p:spPr>
          <a:xfrm>
            <a:off x="628650" y="274638"/>
            <a:ext cx="7886700" cy="993775"/>
          </a:xfrm>
          <a:prstGeom prst="rect">
            <a:avLst/>
          </a:prstGeom>
        </p:spPr>
        <p:txBody>
          <a:bodyPr/>
          <a:lstStyle/>
          <a:p>
            <a:r>
              <a:rPr lang="en-US"/>
              <a:t>Click to edit Master title style</a:t>
            </a:r>
            <a:endParaRPr lang="id-ID"/>
          </a:p>
        </p:txBody>
      </p:sp>
      <p:sp>
        <p:nvSpPr>
          <p:cNvPr id="3" name="Date Placeholder 2">
            <a:extLst>
              <a:ext uri="{FF2B5EF4-FFF2-40B4-BE49-F238E27FC236}">
                <a16:creationId xmlns:a16="http://schemas.microsoft.com/office/drawing/2014/main" id="{9EE75310-14C1-0153-2277-A8781B84E64C}"/>
              </a:ext>
            </a:extLst>
          </p:cNvPr>
          <p:cNvSpPr>
            <a:spLocks noGrp="1"/>
          </p:cNvSpPr>
          <p:nvPr>
            <p:ph type="dt" sz="half" idx="10"/>
          </p:nvPr>
        </p:nvSpPr>
        <p:spPr>
          <a:xfrm>
            <a:off x="628650" y="4767263"/>
            <a:ext cx="2057400" cy="274637"/>
          </a:xfrm>
          <a:prstGeom prst="rect">
            <a:avLst/>
          </a:prstGeom>
        </p:spPr>
        <p:txBody>
          <a:bodyPr/>
          <a:lstStyle/>
          <a:p>
            <a:fld id="{7BA6D4C4-7D8E-48CC-BD25-90F4C618F857}" type="datetimeFigureOut">
              <a:rPr lang="id-ID" smtClean="0"/>
              <a:t>18/08/2022</a:t>
            </a:fld>
            <a:endParaRPr lang="id-ID"/>
          </a:p>
        </p:txBody>
      </p:sp>
      <p:sp>
        <p:nvSpPr>
          <p:cNvPr id="4" name="Footer Placeholder 3">
            <a:extLst>
              <a:ext uri="{FF2B5EF4-FFF2-40B4-BE49-F238E27FC236}">
                <a16:creationId xmlns:a16="http://schemas.microsoft.com/office/drawing/2014/main" id="{63D3E8A6-BBEF-DDF5-872D-CBFAE13A91EC}"/>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5" name="Slide Number Placeholder 4">
            <a:extLst>
              <a:ext uri="{FF2B5EF4-FFF2-40B4-BE49-F238E27FC236}">
                <a16:creationId xmlns:a16="http://schemas.microsoft.com/office/drawing/2014/main" id="{25A87368-57A2-76B9-53E0-2A619A3A8BE6}"/>
              </a:ext>
            </a:extLst>
          </p:cNvPr>
          <p:cNvSpPr>
            <a:spLocks noGrp="1"/>
          </p:cNvSpPr>
          <p:nvPr>
            <p:ph type="sldNum" sz="quarter" idx="12"/>
          </p:nvPr>
        </p:nvSpPr>
        <p:spPr>
          <a:xfrm>
            <a:off x="6457950" y="4767263"/>
            <a:ext cx="2057400" cy="274637"/>
          </a:xfrm>
          <a:prstGeom prst="rect">
            <a:avLst/>
          </a:prstGeom>
        </p:spPr>
        <p:txBody>
          <a:bodyPr/>
          <a:lstStyle/>
          <a:p>
            <a:fld id="{06DDC512-016D-4A53-8F1A-EED46B9B0A7B}" type="slidenum">
              <a:rPr lang="id-ID" smtClean="0"/>
              <a:t>‹#›</a:t>
            </a:fld>
            <a:endParaRPr lang="id-ID"/>
          </a:p>
        </p:txBody>
      </p:sp>
    </p:spTree>
    <p:extLst>
      <p:ext uri="{BB962C8B-B14F-4D97-AF65-F5344CB8AC3E}">
        <p14:creationId xmlns:p14="http://schemas.microsoft.com/office/powerpoint/2010/main" val="3668218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D28C9F-BB2E-CF40-BC7A-38C1A55F892B}"/>
              </a:ext>
            </a:extLst>
          </p:cNvPr>
          <p:cNvSpPr>
            <a:spLocks noGrp="1"/>
          </p:cNvSpPr>
          <p:nvPr>
            <p:ph type="dt" sz="half" idx="10"/>
          </p:nvPr>
        </p:nvSpPr>
        <p:spPr>
          <a:xfrm>
            <a:off x="628650" y="4767263"/>
            <a:ext cx="2057400" cy="274637"/>
          </a:xfrm>
          <a:prstGeom prst="rect">
            <a:avLst/>
          </a:prstGeom>
        </p:spPr>
        <p:txBody>
          <a:bodyPr/>
          <a:lstStyle/>
          <a:p>
            <a:fld id="{7BA6D4C4-7D8E-48CC-BD25-90F4C618F857}" type="datetimeFigureOut">
              <a:rPr lang="id-ID" smtClean="0"/>
              <a:t>18/08/2022</a:t>
            </a:fld>
            <a:endParaRPr lang="id-ID"/>
          </a:p>
        </p:txBody>
      </p:sp>
      <p:sp>
        <p:nvSpPr>
          <p:cNvPr id="3" name="Footer Placeholder 2">
            <a:extLst>
              <a:ext uri="{FF2B5EF4-FFF2-40B4-BE49-F238E27FC236}">
                <a16:creationId xmlns:a16="http://schemas.microsoft.com/office/drawing/2014/main" id="{DB647227-C49A-C6DD-44D0-C61BA93C60F5}"/>
              </a:ext>
            </a:extLst>
          </p:cNvPr>
          <p:cNvSpPr>
            <a:spLocks noGrp="1"/>
          </p:cNvSpPr>
          <p:nvPr>
            <p:ph type="ftr" sz="quarter" idx="11"/>
          </p:nvPr>
        </p:nvSpPr>
        <p:spPr>
          <a:xfrm>
            <a:off x="3028950" y="4767263"/>
            <a:ext cx="3086100" cy="274637"/>
          </a:xfrm>
          <a:prstGeom prst="rect">
            <a:avLst/>
          </a:prstGeom>
        </p:spPr>
        <p:txBody>
          <a:bodyPr/>
          <a:lstStyle/>
          <a:p>
            <a:endParaRPr lang="id-ID"/>
          </a:p>
        </p:txBody>
      </p:sp>
      <p:sp>
        <p:nvSpPr>
          <p:cNvPr id="4" name="Slide Number Placeholder 3">
            <a:extLst>
              <a:ext uri="{FF2B5EF4-FFF2-40B4-BE49-F238E27FC236}">
                <a16:creationId xmlns:a16="http://schemas.microsoft.com/office/drawing/2014/main" id="{1A3F852C-D76D-6E84-CF09-A1970E93B8D6}"/>
              </a:ext>
            </a:extLst>
          </p:cNvPr>
          <p:cNvSpPr>
            <a:spLocks noGrp="1"/>
          </p:cNvSpPr>
          <p:nvPr>
            <p:ph type="sldNum" sz="quarter" idx="12"/>
          </p:nvPr>
        </p:nvSpPr>
        <p:spPr>
          <a:xfrm>
            <a:off x="6457950" y="4767263"/>
            <a:ext cx="2057400" cy="274637"/>
          </a:xfrm>
          <a:prstGeom prst="rect">
            <a:avLst/>
          </a:prstGeom>
        </p:spPr>
        <p:txBody>
          <a:bodyPr/>
          <a:lstStyle/>
          <a:p>
            <a:fld id="{06DDC512-016D-4A53-8F1A-EED46B9B0A7B}" type="slidenum">
              <a:rPr lang="id-ID" smtClean="0"/>
              <a:t>‹#›</a:t>
            </a:fld>
            <a:endParaRPr lang="id-ID"/>
          </a:p>
        </p:txBody>
      </p:sp>
    </p:spTree>
    <p:extLst>
      <p:ext uri="{BB962C8B-B14F-4D97-AF65-F5344CB8AC3E}">
        <p14:creationId xmlns:p14="http://schemas.microsoft.com/office/powerpoint/2010/main" val="201380170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image" Target="../media/image1.png"/><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BCADD52-C962-2731-D460-933470602B7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spTree>
    <p:extLst>
      <p:ext uri="{BB962C8B-B14F-4D97-AF65-F5344CB8AC3E}">
        <p14:creationId xmlns:p14="http://schemas.microsoft.com/office/powerpoint/2010/main" val="2032712125"/>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A picture containing wall, indoor, bedroom, room&#10;&#10;Description automatically generated">
            <a:extLst>
              <a:ext uri="{FF2B5EF4-FFF2-40B4-BE49-F238E27FC236}">
                <a16:creationId xmlns:a16="http://schemas.microsoft.com/office/drawing/2014/main" id="{4686B6FD-CC9C-7CF8-D0AC-8E501CA220A4}"/>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9144000" cy="5139214"/>
          </a:xfrm>
          <a:prstGeom prst="rect">
            <a:avLst/>
          </a:prstGeom>
        </p:spPr>
      </p:pic>
      <p:pic>
        <p:nvPicPr>
          <p:cNvPr id="2" name="Picture 1">
            <a:extLst>
              <a:ext uri="{FF2B5EF4-FFF2-40B4-BE49-F238E27FC236}">
                <a16:creationId xmlns:a16="http://schemas.microsoft.com/office/drawing/2014/main" id="{58D0CAD7-9C74-A95B-B449-D7CA00539879}"/>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4631436"/>
            <a:ext cx="9144000" cy="512064"/>
          </a:xfrm>
          <a:prstGeom prst="rect">
            <a:avLst/>
          </a:prstGeom>
        </p:spPr>
      </p:pic>
    </p:spTree>
    <p:extLst>
      <p:ext uri="{BB962C8B-B14F-4D97-AF65-F5344CB8AC3E}">
        <p14:creationId xmlns:p14="http://schemas.microsoft.com/office/powerpoint/2010/main" val="1262450596"/>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1">
            <a:extLst>
              <a:ext uri="{FF2B5EF4-FFF2-40B4-BE49-F238E27FC236}">
                <a16:creationId xmlns:a16="http://schemas.microsoft.com/office/drawing/2014/main" id="{38C9908F-BC23-E718-9789-CC508030A76D}"/>
              </a:ext>
            </a:extLst>
          </p:cNvPr>
          <p:cNvSpPr txBox="1">
            <a:spLocks/>
          </p:cNvSpPr>
          <p:nvPr/>
        </p:nvSpPr>
        <p:spPr>
          <a:xfrm>
            <a:off x="3429000" y="1657350"/>
            <a:ext cx="5406342" cy="826830"/>
          </a:xfrm>
          <a:prstGeom prst="rect">
            <a:avLst/>
          </a:prstGeom>
        </p:spPr>
        <p:txBody>
          <a:bodyPr lIns="68580" tIns="34290" rIns="68580" bIns="34290"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600" b="1" dirty="0">
                <a:solidFill>
                  <a:schemeClr val="accent4"/>
                </a:solidFill>
                <a:cs typeface="Arial" pitchFamily="34" charset="0"/>
              </a:rPr>
              <a:t>INFORMATIKA</a:t>
            </a:r>
          </a:p>
        </p:txBody>
      </p:sp>
      <p:cxnSp>
        <p:nvCxnSpPr>
          <p:cNvPr id="3" name="直線コネクタ 9">
            <a:extLst>
              <a:ext uri="{FF2B5EF4-FFF2-40B4-BE49-F238E27FC236}">
                <a16:creationId xmlns:a16="http://schemas.microsoft.com/office/drawing/2014/main" id="{DA1E1A47-5DCF-D4FD-DD09-8128968C655B}"/>
              </a:ext>
            </a:extLst>
          </p:cNvPr>
          <p:cNvCxnSpPr/>
          <p:nvPr/>
        </p:nvCxnSpPr>
        <p:spPr>
          <a:xfrm>
            <a:off x="3844201" y="2343150"/>
            <a:ext cx="4670534" cy="0"/>
          </a:xfrm>
          <a:prstGeom prst="line">
            <a:avLst/>
          </a:prstGeom>
          <a:noFill/>
          <a:ln w="12700" cap="flat" cmpd="sng" algn="ctr">
            <a:solidFill>
              <a:schemeClr val="accent6"/>
            </a:solidFill>
            <a:prstDash val="solid"/>
          </a:ln>
          <a:effectLst/>
        </p:spPr>
      </p:cxnSp>
      <p:sp>
        <p:nvSpPr>
          <p:cNvPr id="4" name="タイトル 1">
            <a:extLst>
              <a:ext uri="{FF2B5EF4-FFF2-40B4-BE49-F238E27FC236}">
                <a16:creationId xmlns:a16="http://schemas.microsoft.com/office/drawing/2014/main" id="{837D9067-8AF8-A06C-9B4A-EB3258F377BD}"/>
              </a:ext>
            </a:extLst>
          </p:cNvPr>
          <p:cNvSpPr txBox="1">
            <a:spLocks/>
          </p:cNvSpPr>
          <p:nvPr/>
        </p:nvSpPr>
        <p:spPr>
          <a:xfrm>
            <a:off x="3505200" y="908357"/>
            <a:ext cx="5073868" cy="469019"/>
          </a:xfrm>
          <a:prstGeom prst="rect">
            <a:avLst/>
          </a:prstGeom>
        </p:spPr>
        <p:txBody>
          <a:bodyPr lIns="68580" tIns="34290" rIns="68580" bIns="34290" anchor="b"/>
          <a:lstStyle>
            <a:lvl1pPr algn="ctr" defTabSz="914400" rtl="0" eaLnBrk="1" latinLnBrk="0" hangingPunct="1">
              <a:spcBef>
                <a:spcPct val="0"/>
              </a:spcBef>
              <a:buNone/>
              <a:defRPr sz="9600" kern="1200" spc="1500" baseline="0">
                <a:solidFill>
                  <a:schemeClr val="tx1"/>
                </a:solidFill>
                <a:latin typeface="+mj-lt"/>
                <a:ea typeface="+mj-ea"/>
                <a:cs typeface="+mj-cs"/>
              </a:defRPr>
            </a:lvl1pPr>
          </a:lstStyle>
          <a:p>
            <a:pPr defTabSz="1632713">
              <a:defRPr/>
            </a:pPr>
            <a:r>
              <a:rPr kumimoji="1" lang="en-US" altLang="ja-JP" sz="3600" spc="0" dirty="0">
                <a:solidFill>
                  <a:schemeClr val="tx1">
                    <a:lumMod val="65000"/>
                    <a:lumOff val="35000"/>
                  </a:schemeClr>
                </a:solidFill>
                <a:latin typeface="Arial" pitchFamily="34" charset="0"/>
                <a:cs typeface="Arial" pitchFamily="34" charset="0"/>
              </a:rPr>
              <a:t>MEDIA MENGAJAR</a:t>
            </a:r>
            <a:endParaRPr kumimoji="1" lang="ja-JP" altLang="en-US" sz="3600" spc="0" dirty="0">
              <a:solidFill>
                <a:schemeClr val="tx1">
                  <a:lumMod val="65000"/>
                  <a:lumOff val="35000"/>
                </a:schemeClr>
              </a:solidFill>
              <a:latin typeface="Arial" pitchFamily="34" charset="0"/>
              <a:cs typeface="Arial" pitchFamily="34" charset="0"/>
            </a:endParaRPr>
          </a:p>
        </p:txBody>
      </p:sp>
      <p:sp>
        <p:nvSpPr>
          <p:cNvPr id="5" name="Rectangle 4">
            <a:extLst>
              <a:ext uri="{FF2B5EF4-FFF2-40B4-BE49-F238E27FC236}">
                <a16:creationId xmlns:a16="http://schemas.microsoft.com/office/drawing/2014/main" id="{16313704-8A56-3A30-5CCC-C4B5DFF86B2A}"/>
              </a:ext>
            </a:extLst>
          </p:cNvPr>
          <p:cNvSpPr/>
          <p:nvPr/>
        </p:nvSpPr>
        <p:spPr>
          <a:xfrm>
            <a:off x="4814778" y="2408679"/>
            <a:ext cx="2679643" cy="315471"/>
          </a:xfrm>
          <a:prstGeom prst="rect">
            <a:avLst/>
          </a:prstGeom>
        </p:spPr>
        <p:txBody>
          <a:bodyPr wrap="none" lIns="68580" tIns="34290" rIns="68580" bIns="34290">
            <a:spAutoFit/>
          </a:bodyPr>
          <a:lstStyle/>
          <a:p>
            <a:pPr algn="ctr"/>
            <a:r>
              <a:rPr lang="en-US" sz="1600" b="1">
                <a:solidFill>
                  <a:schemeClr val="bg1">
                    <a:lumMod val="50000"/>
                  </a:schemeClr>
                </a:solidFill>
              </a:rPr>
              <a:t>UNTUK SMA/MA KELAS X</a:t>
            </a:r>
            <a:endParaRPr lang="id-ID" sz="1600" b="1" dirty="0">
              <a:solidFill>
                <a:schemeClr val="bg1">
                  <a:lumMod val="50000"/>
                </a:schemeClr>
              </a:solidFill>
            </a:endParaRPr>
          </a:p>
        </p:txBody>
      </p:sp>
      <p:sp>
        <p:nvSpPr>
          <p:cNvPr id="6" name="Cube 5">
            <a:extLst>
              <a:ext uri="{FF2B5EF4-FFF2-40B4-BE49-F238E27FC236}">
                <a16:creationId xmlns:a16="http://schemas.microsoft.com/office/drawing/2014/main" id="{7F50A1EC-B6B3-EC26-13F9-1239CB00A206}"/>
              </a:ext>
            </a:extLst>
          </p:cNvPr>
          <p:cNvSpPr/>
          <p:nvPr/>
        </p:nvSpPr>
        <p:spPr>
          <a:xfrm>
            <a:off x="698555" y="538425"/>
            <a:ext cx="2516010" cy="3547573"/>
          </a:xfrm>
          <a:prstGeom prst="cube">
            <a:avLst>
              <a:gd name="adj" fmla="val 371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214171" tIns="107085" rIns="214171" bIns="107085" rtlCol="0" anchor="ctr"/>
          <a:lstStyle/>
          <a:p>
            <a:pPr algn="ctr"/>
            <a:endParaRPr lang="en-US"/>
          </a:p>
        </p:txBody>
      </p:sp>
      <p:graphicFrame>
        <p:nvGraphicFramePr>
          <p:cNvPr id="7" name="Object 6">
            <a:extLst>
              <a:ext uri="{FF2B5EF4-FFF2-40B4-BE49-F238E27FC236}">
                <a16:creationId xmlns:a16="http://schemas.microsoft.com/office/drawing/2014/main" id="{082F5886-293B-7399-2E0A-699F51A7360A}"/>
              </a:ext>
            </a:extLst>
          </p:cNvPr>
          <p:cNvGraphicFramePr>
            <a:graphicFrameLocks noChangeAspect="1"/>
          </p:cNvGraphicFramePr>
          <p:nvPr>
            <p:extLst>
              <p:ext uri="{D42A27DB-BD31-4B8C-83A1-F6EECF244321}">
                <p14:modId xmlns:p14="http://schemas.microsoft.com/office/powerpoint/2010/main" val="1269640902"/>
              </p:ext>
            </p:extLst>
          </p:nvPr>
        </p:nvGraphicFramePr>
        <p:xfrm>
          <a:off x="705379" y="651206"/>
          <a:ext cx="2403013" cy="3434792"/>
        </p:xfrm>
        <a:graphic>
          <a:graphicData uri="http://schemas.openxmlformats.org/presentationml/2006/ole">
            <mc:AlternateContent xmlns:mc="http://schemas.openxmlformats.org/markup-compatibility/2006">
              <mc:Choice xmlns:v="urn:schemas-microsoft-com:vml" Requires="v">
                <p:oleObj name="Acrobat Document" r:id="rId3" imgW="4724046" imgH="6753176" progId="Acrobat.Document.DC">
                  <p:embed/>
                </p:oleObj>
              </mc:Choice>
              <mc:Fallback>
                <p:oleObj name="Acrobat Document" r:id="rId3" imgW="4724046" imgH="6753176" progId="Acrobat.Document.DC">
                  <p:embed/>
                  <p:pic>
                    <p:nvPicPr>
                      <p:cNvPr id="7" name="Object 6">
                        <a:extLst>
                          <a:ext uri="{FF2B5EF4-FFF2-40B4-BE49-F238E27FC236}">
                            <a16:creationId xmlns:a16="http://schemas.microsoft.com/office/drawing/2014/main" id="{082F5886-293B-7399-2E0A-699F51A7360A}"/>
                          </a:ext>
                        </a:extLst>
                      </p:cNvPr>
                      <p:cNvPicPr/>
                      <p:nvPr/>
                    </p:nvPicPr>
                    <p:blipFill>
                      <a:blip r:embed="rId4"/>
                      <a:stretch>
                        <a:fillRect/>
                      </a:stretch>
                    </p:blipFill>
                    <p:spPr>
                      <a:xfrm>
                        <a:off x="705379" y="651206"/>
                        <a:ext cx="2403013" cy="3434792"/>
                      </a:xfrm>
                      <a:prstGeom prst="rect">
                        <a:avLst/>
                      </a:prstGeom>
                    </p:spPr>
                  </p:pic>
                </p:oleObj>
              </mc:Fallback>
            </mc:AlternateContent>
          </a:graphicData>
        </a:graphic>
      </p:graphicFrame>
    </p:spTree>
    <p:extLst>
      <p:ext uri="{BB962C8B-B14F-4D97-AF65-F5344CB8AC3E}">
        <p14:creationId xmlns:p14="http://schemas.microsoft.com/office/powerpoint/2010/main" val="3766279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500"/>
                                  </p:stCondLst>
                                  <p:iterate type="wd">
                                    <p:tmPct val="10000"/>
                                  </p:iterate>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2" decel="100000" fill="hold" grpId="0" nodeType="withEffect">
                                  <p:stCondLst>
                                    <p:cond delay="250"/>
                                  </p:stCondLst>
                                  <p:iterate type="wd">
                                    <p:tmPct val="10000"/>
                                  </p:iterate>
                                  <p:childTnLst>
                                    <p:set>
                                      <p:cBhvr>
                                        <p:cTn id="10" dur="1" fill="hold">
                                          <p:stCondLst>
                                            <p:cond delay="0"/>
                                          </p:stCondLst>
                                        </p:cTn>
                                        <p:tgtEl>
                                          <p:spTgt spid="2">
                                            <p:txEl>
                                              <p:pRg st="0" end="0"/>
                                            </p:txEl>
                                          </p:spTgt>
                                        </p:tgtEl>
                                        <p:attrNameLst>
                                          <p:attrName>style.visibility</p:attrName>
                                        </p:attrNameLst>
                                      </p:cBhvr>
                                      <p:to>
                                        <p:strVal val="visible"/>
                                      </p:to>
                                    </p:set>
                                    <p:anim calcmode="lin" valueType="num">
                                      <p:cBhvr additive="base">
                                        <p:cTn id="11"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1600"/>
                            </p:stCondLst>
                            <p:childTnLst>
                              <p:par>
                                <p:cTn id="14" presetID="16" presetClass="entr" presetSubtype="37"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outVertical)">
                                      <p:cBhvr>
                                        <p:cTn id="16" dur="1000"/>
                                        <p:tgtEl>
                                          <p:spTgt spid="3"/>
                                        </p:tgtEl>
                                      </p:cBhvr>
                                    </p:animEffect>
                                  </p:childTnLst>
                                </p:cTn>
                              </p:par>
                              <p:par>
                                <p:cTn id="17" presetID="53" presetClass="entr" presetSubtype="16" fill="hold" grpId="0" nodeType="withEffect">
                                  <p:stCondLst>
                                    <p:cond delay="25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Effect transition="in" filter="fade">
                                      <p:cBhvr>
                                        <p:cTn id="2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withEffect">
                  <p:stCondLst>
                    <p:cond delay="250"/>
                  </p:stCondLst>
                  <p:iterate type="wd">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668167F4-5CE3-59A2-C1AA-6EEBAD419E9B}"/>
              </a:ext>
            </a:extLst>
          </p:cNvPr>
          <p:cNvGrpSpPr/>
          <p:nvPr/>
        </p:nvGrpSpPr>
        <p:grpSpPr>
          <a:xfrm>
            <a:off x="228600" y="57150"/>
            <a:ext cx="7086600" cy="1191788"/>
            <a:chOff x="228600" y="90411"/>
            <a:chExt cx="6324600" cy="1191788"/>
          </a:xfrm>
        </p:grpSpPr>
        <p:sp>
          <p:nvSpPr>
            <p:cNvPr id="10" name="テキスト プレースホルダー 5">
              <a:extLst>
                <a:ext uri="{FF2B5EF4-FFF2-40B4-BE49-F238E27FC236}">
                  <a16:creationId xmlns:a16="http://schemas.microsoft.com/office/drawing/2014/main" id="{E8CD7A7A-3A8B-5F94-C1CD-2B31706981DB}"/>
                </a:ext>
              </a:extLst>
            </p:cNvPr>
            <p:cNvSpPr txBox="1">
              <a:spLocks/>
            </p:cNvSpPr>
            <p:nvPr/>
          </p:nvSpPr>
          <p:spPr>
            <a:xfrm>
              <a:off x="228600" y="285601"/>
              <a:ext cx="699120" cy="466080"/>
            </a:xfrm>
            <a:prstGeom prst="rect">
              <a:avLst/>
            </a:prstGeom>
            <a:solidFill>
              <a:schemeClr val="accent6"/>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0" marR="0" lvl="0" indent="0" algn="ctr" defTabSz="1632753" rtl="0" eaLnBrk="1" fontAlgn="auto" latinLnBrk="0" hangingPunct="1">
                <a:lnSpc>
                  <a:spcPct val="120000"/>
                </a:lnSpc>
                <a:spcBef>
                  <a:spcPts val="1200"/>
                </a:spcBef>
                <a:spcAft>
                  <a:spcPts val="0"/>
                </a:spcAft>
                <a:buClrTx/>
                <a:buSzTx/>
                <a:buFont typeface="Arial" panose="020B0604020202020204" pitchFamily="34" charset="0"/>
                <a:buNone/>
                <a:tabLst/>
                <a:defRPr/>
              </a:pPr>
              <a:endParaRPr kumimoji="1" lang="ja-JP" altLang="en-US" sz="2000" b="1" i="0" u="none" strike="noStrike" kern="1200" cap="none" spc="0" normalizeH="0" baseline="0" noProof="0" dirty="0">
                <a:ln>
                  <a:noFill/>
                </a:ln>
                <a:solidFill>
                  <a:schemeClr val="bg1"/>
                </a:solidFill>
                <a:effectLst/>
                <a:uLnTx/>
                <a:uFillTx/>
                <a:latin typeface="+mn-lt"/>
                <a:cs typeface="+mn-cs"/>
              </a:endParaRPr>
            </a:p>
          </p:txBody>
        </p:sp>
        <p:sp>
          <p:nvSpPr>
            <p:cNvPr id="11" name="直角三角形 10">
              <a:extLst>
                <a:ext uri="{FF2B5EF4-FFF2-40B4-BE49-F238E27FC236}">
                  <a16:creationId xmlns:a16="http://schemas.microsoft.com/office/drawing/2014/main" id="{5F1210E8-5492-ADDA-AFDD-38E5FF2A37F8}"/>
                </a:ext>
              </a:extLst>
            </p:cNvPr>
            <p:cNvSpPr/>
            <p:nvPr/>
          </p:nvSpPr>
          <p:spPr>
            <a:xfrm rot="5400000">
              <a:off x="694423" y="692567"/>
              <a:ext cx="186433" cy="280161"/>
            </a:xfrm>
            <a:prstGeom prst="rtTriangle">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ysClr val="window" lastClr="FFFFFF"/>
                </a:solidFill>
                <a:effectLst/>
                <a:uLnTx/>
                <a:uFillTx/>
                <a:latin typeface="Open Sans"/>
                <a:cs typeface="+mn-cs"/>
              </a:endParaRPr>
            </a:p>
          </p:txBody>
        </p:sp>
        <p:sp>
          <p:nvSpPr>
            <p:cNvPr id="12" name="テキスト プレースホルダー 6">
              <a:extLst>
                <a:ext uri="{FF2B5EF4-FFF2-40B4-BE49-F238E27FC236}">
                  <a16:creationId xmlns:a16="http://schemas.microsoft.com/office/drawing/2014/main" id="{956F0FCF-D5C2-66D7-D85B-B13FDF0EE5BC}"/>
                </a:ext>
              </a:extLst>
            </p:cNvPr>
            <p:cNvSpPr txBox="1">
              <a:spLocks/>
            </p:cNvSpPr>
            <p:nvPr/>
          </p:nvSpPr>
          <p:spPr>
            <a:xfrm>
              <a:off x="845768" y="90411"/>
              <a:ext cx="5707432"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sv-SE" sz="2800" b="1">
                  <a:solidFill>
                    <a:schemeClr val="tx1"/>
                  </a:solidFill>
                  <a:latin typeface="Calibri" panose="020F0502020204030204" pitchFamily="34" charset="0"/>
                </a:rPr>
                <a:t> Karier Bidang Informatika dan Peranan Informatika dalam Berbagai Bidang</a:t>
              </a:r>
              <a:endParaRPr lang="en-US" sz="2800" b="1" dirty="0">
                <a:solidFill>
                  <a:schemeClr val="tx1"/>
                </a:solidFill>
                <a:latin typeface="Calibri" panose="020F0502020204030204" pitchFamily="34" charset="0"/>
              </a:endParaRPr>
            </a:p>
          </p:txBody>
        </p:sp>
        <p:sp>
          <p:nvSpPr>
            <p:cNvPr id="13" name="正方形/長方形 15">
              <a:extLst>
                <a:ext uri="{FF2B5EF4-FFF2-40B4-BE49-F238E27FC236}">
                  <a16:creationId xmlns:a16="http://schemas.microsoft.com/office/drawing/2014/main" id="{0082E34D-61D1-32B6-9CA1-93B852486AC6}"/>
                </a:ext>
              </a:extLst>
            </p:cNvPr>
            <p:cNvSpPr/>
            <p:nvPr/>
          </p:nvSpPr>
          <p:spPr>
            <a:xfrm>
              <a:off x="943555" y="1236480"/>
              <a:ext cx="5337619" cy="45719"/>
            </a:xfrm>
            <a:prstGeom prst="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ysClr val="window" lastClr="FFFFFF"/>
                </a:solidFill>
                <a:effectLst/>
                <a:uLnTx/>
                <a:uFillTx/>
                <a:latin typeface="Open Sans"/>
                <a:cs typeface="+mn-cs"/>
              </a:endParaRPr>
            </a:p>
          </p:txBody>
        </p:sp>
        <p:sp>
          <p:nvSpPr>
            <p:cNvPr id="14" name="TextBox 13">
              <a:extLst>
                <a:ext uri="{FF2B5EF4-FFF2-40B4-BE49-F238E27FC236}">
                  <a16:creationId xmlns:a16="http://schemas.microsoft.com/office/drawing/2014/main" id="{26CE244A-0BE5-E6D2-7A6B-8E9E1C4DCD30}"/>
                </a:ext>
              </a:extLst>
            </p:cNvPr>
            <p:cNvSpPr txBox="1"/>
            <p:nvPr/>
          </p:nvSpPr>
          <p:spPr>
            <a:xfrm>
              <a:off x="364462" y="216220"/>
              <a:ext cx="415498" cy="584775"/>
            </a:xfrm>
            <a:prstGeom prst="rect">
              <a:avLst/>
            </a:prstGeom>
            <a:noFill/>
          </p:spPr>
          <p:txBody>
            <a:bodyPr wrap="none" rtlCol="0">
              <a:spAutoFit/>
            </a:bodyPr>
            <a:lstStyle/>
            <a:p>
              <a:r>
                <a:rPr lang="en-US" sz="3200" b="1" dirty="0">
                  <a:solidFill>
                    <a:schemeClr val="bg1"/>
                  </a:solidFill>
                  <a:latin typeface="Calibri" panose="020F0502020204030204" pitchFamily="34" charset="0"/>
                </a:rPr>
                <a:t>B</a:t>
              </a:r>
            </a:p>
          </p:txBody>
        </p:sp>
      </p:grpSp>
      <p:grpSp>
        <p:nvGrpSpPr>
          <p:cNvPr id="15" name="Group 14">
            <a:extLst>
              <a:ext uri="{FF2B5EF4-FFF2-40B4-BE49-F238E27FC236}">
                <a16:creationId xmlns:a16="http://schemas.microsoft.com/office/drawing/2014/main" id="{0E2B5157-8370-7F24-8B70-B7F7520D2A77}"/>
              </a:ext>
            </a:extLst>
          </p:cNvPr>
          <p:cNvGrpSpPr/>
          <p:nvPr/>
        </p:nvGrpSpPr>
        <p:grpSpPr>
          <a:xfrm>
            <a:off x="343096" y="1384845"/>
            <a:ext cx="4000305" cy="830997"/>
            <a:chOff x="252684" y="1086758"/>
            <a:chExt cx="2515743" cy="830997"/>
          </a:xfrm>
        </p:grpSpPr>
        <p:sp>
          <p:nvSpPr>
            <p:cNvPr id="16" name="Rectangle 15">
              <a:extLst>
                <a:ext uri="{FF2B5EF4-FFF2-40B4-BE49-F238E27FC236}">
                  <a16:creationId xmlns:a16="http://schemas.microsoft.com/office/drawing/2014/main" id="{F2D5F2F1-C443-342E-2D1E-DA5F07641D0C}"/>
                </a:ext>
              </a:extLst>
            </p:cNvPr>
            <p:cNvSpPr/>
            <p:nvPr/>
          </p:nvSpPr>
          <p:spPr>
            <a:xfrm>
              <a:off x="252684" y="1086758"/>
              <a:ext cx="2515743" cy="830997"/>
            </a:xfrm>
            <a:prstGeom prst="rect">
              <a:avLst/>
            </a:prstGeom>
          </p:spPr>
          <p:txBody>
            <a:bodyPr wrap="square">
              <a:spAutoFit/>
            </a:bodyPr>
            <a:lstStyle/>
            <a:p>
              <a:r>
                <a:rPr lang="en-US" sz="2400" b="1">
                  <a:solidFill>
                    <a:srgbClr val="FF0000"/>
                  </a:solidFill>
                  <a:latin typeface="Calibri" panose="020F0502020204030204" pitchFamily="34" charset="0"/>
                </a:rPr>
                <a:t>1. </a:t>
              </a:r>
              <a:r>
                <a:rPr lang="en-US" sz="2000" b="1">
                  <a:solidFill>
                    <a:srgbClr val="FF0000"/>
                  </a:solidFill>
                  <a:latin typeface="Calibri" panose="020F0502020204030204" pitchFamily="34" charset="0"/>
                </a:rPr>
                <a:t>Profesi Bidang Informatika</a:t>
              </a:r>
              <a:endParaRPr lang="en-US" sz="2400" b="1">
                <a:solidFill>
                  <a:srgbClr val="FF0000"/>
                </a:solidFill>
                <a:latin typeface="Calibri" panose="020F0502020204030204" pitchFamily="34" charset="0"/>
              </a:endParaRPr>
            </a:p>
            <a:p>
              <a:endParaRPr lang="en-US" sz="2400" b="1" dirty="0">
                <a:solidFill>
                  <a:srgbClr val="FF0000"/>
                </a:solidFill>
                <a:latin typeface="Calibri" panose="020F0502020204030204" pitchFamily="34" charset="0"/>
              </a:endParaRPr>
            </a:p>
          </p:txBody>
        </p:sp>
        <p:cxnSp>
          <p:nvCxnSpPr>
            <p:cNvPr id="17" name="Straight Connector 16">
              <a:extLst>
                <a:ext uri="{FF2B5EF4-FFF2-40B4-BE49-F238E27FC236}">
                  <a16:creationId xmlns:a16="http://schemas.microsoft.com/office/drawing/2014/main" id="{4E3049CA-6245-4D8E-EA22-95F6D4CD2F45}"/>
                </a:ext>
              </a:extLst>
            </p:cNvPr>
            <p:cNvCxnSpPr>
              <a:cxnSpLocks/>
            </p:cNvCxnSpPr>
            <p:nvPr/>
          </p:nvCxnSpPr>
          <p:spPr>
            <a:xfrm>
              <a:off x="276521" y="1515493"/>
              <a:ext cx="2012693"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18" name="TextBox 17">
            <a:extLst>
              <a:ext uri="{FF2B5EF4-FFF2-40B4-BE49-F238E27FC236}">
                <a16:creationId xmlns:a16="http://schemas.microsoft.com/office/drawing/2014/main" id="{44F75EFA-5B52-D0AA-4AE3-0B915B6C8C9B}"/>
              </a:ext>
            </a:extLst>
          </p:cNvPr>
          <p:cNvSpPr txBox="1"/>
          <p:nvPr/>
        </p:nvSpPr>
        <p:spPr>
          <a:xfrm>
            <a:off x="228600" y="1987764"/>
            <a:ext cx="3429000" cy="2308324"/>
          </a:xfrm>
          <a:prstGeom prst="rect">
            <a:avLst/>
          </a:prstGeom>
          <a:noFill/>
        </p:spPr>
        <p:txBody>
          <a:bodyPr wrap="square">
            <a:spAutoFit/>
          </a:bodyPr>
          <a:lstStyle/>
          <a:p>
            <a:pPr marL="285750" indent="-285750">
              <a:buFont typeface="Wingdings" panose="05000000000000000000" pitchFamily="2" charset="2"/>
              <a:buChar char="ü"/>
            </a:pPr>
            <a:r>
              <a:rPr lang="en-US" sz="1600">
                <a:solidFill>
                  <a:srgbClr val="231F20"/>
                </a:solidFill>
                <a:latin typeface="Calibri" panose="020F0502020204030204" pitchFamily="34" charset="0"/>
                <a:cs typeface="Calibri" panose="020F0502020204030204" pitchFamily="34" charset="0"/>
              </a:rPr>
              <a:t>Keahlian bidang teknologi informatika bersifat global. Jika keahlian Anda diakui di satu negara, keahlian tersebut akan diakui juga di negara lain. Namun, agar keahlian Anda diakui, Anda perlu memiliki sertifikat profesi yang berlaku dan diakui secara internasional.</a:t>
            </a:r>
            <a:endParaRPr lang="en-US" sz="1600" dirty="0">
              <a:latin typeface="Calibri" panose="020F0502020204030204" pitchFamily="34" charset="0"/>
              <a:cs typeface="Calibri" panose="020F0502020204030204" pitchFamily="34" charset="0"/>
            </a:endParaRPr>
          </a:p>
        </p:txBody>
      </p:sp>
      <p:grpSp>
        <p:nvGrpSpPr>
          <p:cNvPr id="20" name="Group 19">
            <a:extLst>
              <a:ext uri="{FF2B5EF4-FFF2-40B4-BE49-F238E27FC236}">
                <a16:creationId xmlns:a16="http://schemas.microsoft.com/office/drawing/2014/main" id="{7E3154FC-BC97-4896-0F7C-3655EF6DB710}"/>
              </a:ext>
            </a:extLst>
          </p:cNvPr>
          <p:cNvGrpSpPr/>
          <p:nvPr/>
        </p:nvGrpSpPr>
        <p:grpSpPr>
          <a:xfrm>
            <a:off x="3733800" y="1389875"/>
            <a:ext cx="5257800" cy="3293210"/>
            <a:chOff x="304800" y="133350"/>
            <a:chExt cx="5257800" cy="3293210"/>
          </a:xfrm>
        </p:grpSpPr>
        <p:sp>
          <p:nvSpPr>
            <p:cNvPr id="21" name="Rectangle 20">
              <a:extLst>
                <a:ext uri="{FF2B5EF4-FFF2-40B4-BE49-F238E27FC236}">
                  <a16:creationId xmlns:a16="http://schemas.microsoft.com/office/drawing/2014/main" id="{A4413FB7-064A-C3C1-D8BE-502AB722F5D2}"/>
                </a:ext>
              </a:extLst>
            </p:cNvPr>
            <p:cNvSpPr/>
            <p:nvPr/>
          </p:nvSpPr>
          <p:spPr>
            <a:xfrm>
              <a:off x="304800" y="533460"/>
              <a:ext cx="5257800" cy="2893100"/>
            </a:xfrm>
            <a:prstGeom prst="rect">
              <a:avLst/>
            </a:prstGeom>
            <a:ln>
              <a:solidFill>
                <a:schemeClr val="accent3"/>
              </a:solidFill>
              <a:prstDash val="lgDash"/>
            </a:ln>
          </p:spPr>
          <p:txBody>
            <a:bodyPr wrap="square">
              <a:spAutoFit/>
            </a:bodyPr>
            <a:lstStyle/>
            <a:p>
              <a:pPr marL="342900" indent="-342900">
                <a:buAutoNum type="arabicParenR"/>
              </a:pPr>
              <a:r>
                <a:rPr lang="en-US" sz="1400">
                  <a:solidFill>
                    <a:srgbClr val="231F20"/>
                  </a:solidFill>
                  <a:latin typeface="Calibri" panose="020F0502020204030204" pitchFamily="34" charset="0"/>
                  <a:cs typeface="Calibri" panose="020F0502020204030204" pitchFamily="34" charset="0"/>
                </a:rPr>
                <a:t>Certified Ethical Hacker (CEH)</a:t>
              </a:r>
            </a:p>
            <a:p>
              <a:pPr marL="342900" indent="-342900">
                <a:buAutoNum type="arabicParenR"/>
              </a:pPr>
              <a:r>
                <a:rPr lang="en-US" sz="1400">
                  <a:solidFill>
                    <a:srgbClr val="231F20"/>
                  </a:solidFill>
                  <a:latin typeface="Calibri" panose="020F0502020204030204" pitchFamily="34" charset="0"/>
                  <a:cs typeface="Calibri" panose="020F0502020204030204" pitchFamily="34" charset="0"/>
                </a:rPr>
                <a:t>Certified Information Security Manager (CISM)</a:t>
              </a:r>
            </a:p>
            <a:p>
              <a:pPr marL="342900" indent="-342900">
                <a:buAutoNum type="arabicParenR"/>
              </a:pPr>
              <a:r>
                <a:rPr lang="en-US" sz="1400">
                  <a:solidFill>
                    <a:srgbClr val="231F20"/>
                  </a:solidFill>
                  <a:latin typeface="Calibri" panose="020F0502020204030204" pitchFamily="34" charset="0"/>
                  <a:cs typeface="Calibri" panose="020F0502020204030204" pitchFamily="34" charset="0"/>
                </a:rPr>
                <a:t>Certified Information Systems Auditor (CISA)</a:t>
              </a:r>
            </a:p>
            <a:p>
              <a:pPr marL="342900" indent="-342900">
                <a:buAutoNum type="arabicParenR"/>
              </a:pPr>
              <a:r>
                <a:rPr lang="en-US" sz="1400">
                  <a:solidFill>
                    <a:srgbClr val="231F20"/>
                  </a:solidFill>
                  <a:latin typeface="Calibri" panose="020F0502020204030204" pitchFamily="34" charset="0"/>
                  <a:cs typeface="Calibri" panose="020F0502020204030204" pitchFamily="34" charset="0"/>
                </a:rPr>
                <a:t>Certified Information Systems Security Professional (CISSP)</a:t>
              </a:r>
            </a:p>
            <a:p>
              <a:pPr marL="342900" indent="-342900">
                <a:buAutoNum type="arabicParenR"/>
              </a:pPr>
              <a:r>
                <a:rPr lang="en-US" sz="1400">
                  <a:solidFill>
                    <a:srgbClr val="231F20"/>
                  </a:solidFill>
                  <a:latin typeface="Calibri" panose="020F0502020204030204" pitchFamily="34" charset="0"/>
                  <a:cs typeface="Calibri" panose="020F0502020204030204" pitchFamily="34" charset="0"/>
                </a:rPr>
                <a:t>Cisco Certified Network Associate (CCNA)</a:t>
              </a:r>
            </a:p>
            <a:p>
              <a:pPr marL="342900" indent="-342900">
                <a:buAutoNum type="arabicParenR"/>
              </a:pPr>
              <a:r>
                <a:rPr lang="en-US" sz="1400">
                  <a:solidFill>
                    <a:srgbClr val="231F20"/>
                  </a:solidFill>
                  <a:latin typeface="Calibri" panose="020F0502020204030204" pitchFamily="34" charset="0"/>
                  <a:cs typeface="Calibri" panose="020F0502020204030204" pitchFamily="34" charset="0"/>
                </a:rPr>
                <a:t>Cisco Certified Network Professional (CCNP)</a:t>
              </a:r>
            </a:p>
            <a:p>
              <a:pPr marL="342900" indent="-342900">
                <a:buAutoNum type="arabicParenR"/>
              </a:pPr>
              <a:r>
                <a:rPr lang="en-US" sz="1400">
                  <a:solidFill>
                    <a:srgbClr val="231F20"/>
                  </a:solidFill>
                  <a:latin typeface="Calibri" panose="020F0502020204030204" pitchFamily="34" charset="0"/>
                  <a:cs typeface="Calibri" panose="020F0502020204030204" pitchFamily="34" charset="0"/>
                </a:rPr>
                <a:t>CompTIA Security+ </a:t>
              </a:r>
            </a:p>
            <a:p>
              <a:pPr marL="342900" indent="-342900">
                <a:buAutoNum type="arabicParenR"/>
              </a:pPr>
              <a:r>
                <a:rPr lang="en-US" sz="1400">
                  <a:solidFill>
                    <a:srgbClr val="231F20"/>
                  </a:solidFill>
                  <a:latin typeface="Calibri" panose="020F0502020204030204" pitchFamily="34" charset="0"/>
                  <a:cs typeface="Calibri" panose="020F0502020204030204" pitchFamily="34" charset="0"/>
                </a:rPr>
                <a:t>Google Analytics IQ Certification</a:t>
              </a:r>
            </a:p>
            <a:p>
              <a:pPr marL="342900" indent="-342900">
                <a:buAutoNum type="arabicParenR"/>
              </a:pPr>
              <a:r>
                <a:rPr lang="en-US" sz="1400">
                  <a:solidFill>
                    <a:srgbClr val="231F20"/>
                  </a:solidFill>
                  <a:latin typeface="Calibri" panose="020F0502020204030204" pitchFamily="34" charset="0"/>
                  <a:cs typeface="Calibri" panose="020F0502020204030204" pitchFamily="34" charset="0"/>
                </a:rPr>
                <a:t>Microsoft SQL Server Database Certifications</a:t>
              </a:r>
            </a:p>
            <a:p>
              <a:pPr marL="342900" indent="-342900">
                <a:buAutoNum type="arabicParenR"/>
              </a:pPr>
              <a:r>
                <a:rPr lang="en-US" sz="1400">
                  <a:solidFill>
                    <a:srgbClr val="231F20"/>
                  </a:solidFill>
                  <a:latin typeface="Calibri" panose="020F0502020204030204" pitchFamily="34" charset="0"/>
                  <a:cs typeface="Calibri" panose="020F0502020204030204" pitchFamily="34" charset="0"/>
                </a:rPr>
                <a:t>Oracle Certified Professional (OCP)</a:t>
              </a:r>
            </a:p>
            <a:p>
              <a:pPr marL="342900" indent="-342900">
                <a:buAutoNum type="arabicParenR"/>
              </a:pPr>
              <a:r>
                <a:rPr lang="en-US" sz="1400">
                  <a:solidFill>
                    <a:srgbClr val="231F20"/>
                  </a:solidFill>
                  <a:latin typeface="Calibri" panose="020F0502020204030204" pitchFamily="34" charset="0"/>
                  <a:cs typeface="Calibri" panose="020F0502020204030204" pitchFamily="34" charset="0"/>
                </a:rPr>
                <a:t>Oracle Database Administrator (OCA)</a:t>
              </a:r>
            </a:p>
            <a:p>
              <a:pPr marL="342900" indent="-342900">
                <a:buAutoNum type="arabicParenR"/>
              </a:pPr>
              <a:r>
                <a:rPr lang="en-US" sz="1400">
                  <a:solidFill>
                    <a:srgbClr val="231F20"/>
                  </a:solidFill>
                  <a:latin typeface="Calibri" panose="020F0502020204030204" pitchFamily="34" charset="0"/>
                  <a:cs typeface="Calibri" panose="020F0502020204030204" pitchFamily="34" charset="0"/>
                </a:rPr>
                <a:t>Systems Security Certified Practitioner (SSCP)</a:t>
              </a:r>
            </a:p>
            <a:p>
              <a:pPr marL="342900" indent="-342900">
                <a:buAutoNum type="arabicParenR"/>
              </a:pPr>
              <a:r>
                <a:rPr lang="en-US" sz="1400">
                  <a:solidFill>
                    <a:srgbClr val="231F20"/>
                  </a:solidFill>
                  <a:latin typeface="Calibri" panose="020F0502020204030204" pitchFamily="34" charset="0"/>
                  <a:cs typeface="Calibri" panose="020F0502020204030204" pitchFamily="34" charset="0"/>
                </a:rPr>
                <a:t>YouTube Certification</a:t>
              </a:r>
              <a:endParaRPr lang="en-US" sz="1400" dirty="0" err="1">
                <a:solidFill>
                  <a:srgbClr val="231F20"/>
                </a:solidFill>
                <a:latin typeface="Calibri" panose="020F0502020204030204" pitchFamily="34" charset="0"/>
                <a:cs typeface="Calibri" panose="020F0502020204030204" pitchFamily="34" charset="0"/>
              </a:endParaRPr>
            </a:p>
          </p:txBody>
        </p:sp>
        <p:sp>
          <p:nvSpPr>
            <p:cNvPr id="22" name="TextBox 21">
              <a:extLst>
                <a:ext uri="{FF2B5EF4-FFF2-40B4-BE49-F238E27FC236}">
                  <a16:creationId xmlns:a16="http://schemas.microsoft.com/office/drawing/2014/main" id="{8E7C7A4E-2DC4-A66D-7875-83E67D767192}"/>
                </a:ext>
              </a:extLst>
            </p:cNvPr>
            <p:cNvSpPr txBox="1"/>
            <p:nvPr/>
          </p:nvSpPr>
          <p:spPr>
            <a:xfrm>
              <a:off x="304800" y="133350"/>
              <a:ext cx="5257800" cy="400110"/>
            </a:xfrm>
            <a:prstGeom prst="rect">
              <a:avLst/>
            </a:prstGeom>
            <a:solidFill>
              <a:schemeClr val="accent2"/>
            </a:solidFill>
            <a:ln/>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en-US" sz="2000" b="1">
                  <a:solidFill>
                    <a:schemeClr val="bg1"/>
                  </a:solidFill>
                  <a:latin typeface="Calibri" panose="020F0502020204030204" pitchFamily="34" charset="0"/>
                </a:rPr>
                <a:t>sertifikasi profesi yang berlaku secara global</a:t>
              </a:r>
              <a:endParaRPr lang="id-ID" sz="2000" b="1" dirty="0">
                <a:solidFill>
                  <a:schemeClr val="bg1"/>
                </a:solidFill>
                <a:latin typeface="Calibri" panose="020F0502020204030204" pitchFamily="34" charset="0"/>
              </a:endParaRPr>
            </a:p>
          </p:txBody>
        </p:sp>
      </p:grpSp>
    </p:spTree>
    <p:extLst>
      <p:ext uri="{BB962C8B-B14F-4D97-AF65-F5344CB8AC3E}">
        <p14:creationId xmlns:p14="http://schemas.microsoft.com/office/powerpoint/2010/main" val="2249854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8">
                                            <p:txEl>
                                              <p:pRg st="0" end="0"/>
                                            </p:txEl>
                                          </p:spTgt>
                                        </p:tgtEl>
                                        <p:attrNameLst>
                                          <p:attrName>style.visibility</p:attrName>
                                        </p:attrNameLst>
                                      </p:cBhvr>
                                      <p:to>
                                        <p:strVal val="visible"/>
                                      </p:to>
                                    </p:set>
                                    <p:anim calcmode="lin" valueType="num">
                                      <p:cBhvr additive="base">
                                        <p:cTn id="16" dur="500" fill="hold"/>
                                        <p:tgtEl>
                                          <p:spTgt spid="18">
                                            <p:txEl>
                                              <p:pRg st="0" end="0"/>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up)">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D64474C-6461-5009-1C49-2A49555F7B4D}"/>
              </a:ext>
            </a:extLst>
          </p:cNvPr>
          <p:cNvSpPr txBox="1"/>
          <p:nvPr/>
        </p:nvSpPr>
        <p:spPr>
          <a:xfrm>
            <a:off x="4419600" y="438150"/>
            <a:ext cx="4577024" cy="4031873"/>
          </a:xfrm>
          <a:prstGeom prst="rect">
            <a:avLst/>
          </a:prstGeom>
          <a:noFill/>
          <a:ln w="19050">
            <a:solidFill>
              <a:schemeClr val="accent6"/>
            </a:solidFill>
            <a:prstDash val="dash"/>
          </a:ln>
        </p:spPr>
        <p:txBody>
          <a:bodyPr wrap="square">
            <a:spAutoFit/>
          </a:bodyPr>
          <a:lstStyle/>
          <a:p>
            <a:r>
              <a:rPr lang="en-US" sz="1600" dirty="0">
                <a:solidFill>
                  <a:srgbClr val="231F20"/>
                </a:solidFill>
                <a:latin typeface="Calibri" panose="020F0502020204030204" pitchFamily="34" charset="0"/>
                <a:cs typeface="Calibri" panose="020F0502020204030204" pitchFamily="34" charset="0"/>
              </a:rPr>
              <a:t>Langkah-</a:t>
            </a:r>
            <a:r>
              <a:rPr lang="en-US" sz="1600" dirty="0" err="1">
                <a:solidFill>
                  <a:srgbClr val="231F20"/>
                </a:solidFill>
                <a:latin typeface="Calibri" panose="020F0502020204030204" pitchFamily="34" charset="0"/>
                <a:cs typeface="Calibri" panose="020F0502020204030204" pitchFamily="34" charset="0"/>
              </a:rPr>
              <a:t>langkah</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melaporkan</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postingan</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sebagai</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hoaks</a:t>
            </a:r>
            <a:r>
              <a:rPr lang="en-US" sz="1600" dirty="0">
                <a:solidFill>
                  <a:srgbClr val="231F20"/>
                </a:solidFill>
                <a:latin typeface="Calibri" panose="020F0502020204030204" pitchFamily="34" charset="0"/>
                <a:cs typeface="Calibri" panose="020F0502020204030204" pitchFamily="34" charset="0"/>
              </a:rPr>
              <a:t>:</a:t>
            </a:r>
          </a:p>
          <a:p>
            <a:pPr marL="342900" indent="-342900">
              <a:buAutoNum type="arabicParenR"/>
            </a:pPr>
            <a:r>
              <a:rPr lang="en-US" sz="1600" dirty="0" err="1">
                <a:solidFill>
                  <a:srgbClr val="231F20"/>
                </a:solidFill>
                <a:latin typeface="Calibri" panose="020F0502020204030204" pitchFamily="34" charset="0"/>
                <a:cs typeface="Calibri" panose="020F0502020204030204" pitchFamily="34" charset="0"/>
              </a:rPr>
              <a:t>Klik</a:t>
            </a:r>
            <a:r>
              <a:rPr lang="en-US" sz="1600" dirty="0">
                <a:solidFill>
                  <a:srgbClr val="231F20"/>
                </a:solidFill>
                <a:latin typeface="Calibri" panose="020F0502020204030204" pitchFamily="34" charset="0"/>
                <a:cs typeface="Calibri" panose="020F0502020204030204" pitchFamily="34" charset="0"/>
              </a:rPr>
              <a:t> di </a:t>
            </a:r>
            <a:r>
              <a:rPr lang="en-US" sz="1600" dirty="0" err="1">
                <a:solidFill>
                  <a:srgbClr val="231F20"/>
                </a:solidFill>
                <a:latin typeface="Calibri" panose="020F0502020204030204" pitchFamily="34" charset="0"/>
                <a:cs typeface="Calibri" panose="020F0502020204030204" pitchFamily="34" charset="0"/>
              </a:rPr>
              <a:t>bagian</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kanan</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atas</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dari</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postingan</a:t>
            </a:r>
            <a:r>
              <a:rPr lang="en-US" sz="1600" dirty="0">
                <a:solidFill>
                  <a:srgbClr val="231F20"/>
                </a:solidFill>
                <a:latin typeface="Calibri" panose="020F0502020204030204" pitchFamily="34" charset="0"/>
                <a:cs typeface="Calibri" panose="020F0502020204030204" pitchFamily="34" charset="0"/>
              </a:rPr>
              <a:t> yang  </a:t>
            </a:r>
            <a:r>
              <a:rPr lang="en-US" sz="1600" dirty="0" err="1">
                <a:solidFill>
                  <a:srgbClr val="231F20"/>
                </a:solidFill>
                <a:latin typeface="Calibri" panose="020F0502020204030204" pitchFamily="34" charset="0"/>
                <a:cs typeface="Calibri" panose="020F0502020204030204" pitchFamily="34" charset="0"/>
              </a:rPr>
              <a:t>ingin</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ditandai</a:t>
            </a:r>
            <a:r>
              <a:rPr lang="en-US" sz="1600" dirty="0">
                <a:solidFill>
                  <a:srgbClr val="231F20"/>
                </a:solidFill>
                <a:latin typeface="Calibri" panose="020F0502020204030204" pitchFamily="34" charset="0"/>
                <a:cs typeface="Calibri" panose="020F0502020204030204" pitchFamily="34" charset="0"/>
              </a:rPr>
              <a:t>, pada menu </a:t>
            </a:r>
            <a:r>
              <a:rPr lang="en-US" sz="1600" i="1" dirty="0">
                <a:solidFill>
                  <a:srgbClr val="231F20"/>
                </a:solidFill>
                <a:latin typeface="Calibri" panose="020F0502020204030204" pitchFamily="34" charset="0"/>
                <a:cs typeface="Calibri" panose="020F0502020204030204" pitchFamily="34" charset="0"/>
              </a:rPr>
              <a:t>pop-up </a:t>
            </a:r>
            <a:r>
              <a:rPr lang="en-US" sz="1600" dirty="0">
                <a:solidFill>
                  <a:srgbClr val="231F20"/>
                </a:solidFill>
                <a:latin typeface="Calibri" panose="020F0502020204030204" pitchFamily="34" charset="0"/>
                <a:cs typeface="Calibri" panose="020F0502020204030204" pitchFamily="34" charset="0"/>
              </a:rPr>
              <a:t>yang </a:t>
            </a:r>
            <a:r>
              <a:rPr lang="en-US" sz="1600" dirty="0" err="1">
                <a:solidFill>
                  <a:srgbClr val="231F20"/>
                </a:solidFill>
                <a:latin typeface="Calibri" panose="020F0502020204030204" pitchFamily="34" charset="0"/>
                <a:cs typeface="Calibri" panose="020F0502020204030204" pitchFamily="34" charset="0"/>
              </a:rPr>
              <a:t>muncul</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klik</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perintah</a:t>
            </a:r>
            <a:r>
              <a:rPr lang="en-US" sz="1600" dirty="0">
                <a:solidFill>
                  <a:srgbClr val="231F20"/>
                </a:solidFill>
                <a:latin typeface="Calibri" panose="020F0502020204030204" pitchFamily="34" charset="0"/>
                <a:cs typeface="Calibri" panose="020F0502020204030204" pitchFamily="34" charset="0"/>
              </a:rPr>
              <a:t> Give feedback on this post. </a:t>
            </a:r>
          </a:p>
          <a:p>
            <a:pPr marL="342900" indent="-342900">
              <a:buAutoNum type="arabicParenR"/>
            </a:pPr>
            <a:r>
              <a:rPr lang="en-US" sz="1600" dirty="0" err="1">
                <a:solidFill>
                  <a:srgbClr val="231F20"/>
                </a:solidFill>
                <a:latin typeface="Calibri" panose="020F0502020204030204" pitchFamily="34" charset="0"/>
                <a:cs typeface="Calibri" panose="020F0502020204030204" pitchFamily="34" charset="0"/>
              </a:rPr>
              <a:t>Pilih</a:t>
            </a:r>
            <a:r>
              <a:rPr lang="en-US" sz="1600" dirty="0">
                <a:solidFill>
                  <a:srgbClr val="231F20"/>
                </a:solidFill>
                <a:latin typeface="Calibri" panose="020F0502020204030204" pitchFamily="34" charset="0"/>
                <a:cs typeface="Calibri" panose="020F0502020204030204" pitchFamily="34" charset="0"/>
              </a:rPr>
              <a:t> False News </a:t>
            </a:r>
            <a:r>
              <a:rPr lang="en-US" sz="1600" dirty="0" err="1">
                <a:solidFill>
                  <a:srgbClr val="231F20"/>
                </a:solidFill>
                <a:latin typeface="Calibri" panose="020F0502020204030204" pitchFamily="34" charset="0"/>
                <a:cs typeface="Calibri" panose="020F0502020204030204" pitchFamily="34" charset="0"/>
              </a:rPr>
              <a:t>untuk</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menandai</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postingan</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tersebut</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berupa</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hoaks</a:t>
            </a:r>
            <a:r>
              <a:rPr lang="en-US" sz="1600" dirty="0">
                <a:solidFill>
                  <a:srgbClr val="231F20"/>
                </a:solidFill>
                <a:latin typeface="Calibri" panose="020F0502020204030204" pitchFamily="34" charset="0"/>
                <a:cs typeface="Calibri" panose="020F0502020204030204" pitchFamily="34" charset="0"/>
              </a:rPr>
              <a:t>.</a:t>
            </a:r>
          </a:p>
          <a:p>
            <a:pPr marL="342900" indent="-342900">
              <a:buAutoNum type="arabicParenR"/>
            </a:pPr>
            <a:r>
              <a:rPr lang="en-US" sz="1600" dirty="0" err="1">
                <a:solidFill>
                  <a:srgbClr val="231F20"/>
                </a:solidFill>
                <a:latin typeface="Calibri" panose="020F0502020204030204" pitchFamily="34" charset="0"/>
                <a:cs typeface="Calibri" panose="020F0502020204030204" pitchFamily="34" charset="0"/>
              </a:rPr>
              <a:t>Klik</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tombol</a:t>
            </a:r>
            <a:r>
              <a:rPr lang="en-US" sz="1600" dirty="0">
                <a:solidFill>
                  <a:srgbClr val="231F20"/>
                </a:solidFill>
                <a:latin typeface="Calibri" panose="020F0502020204030204" pitchFamily="34" charset="0"/>
                <a:cs typeface="Calibri" panose="020F0502020204030204" pitchFamily="34" charset="0"/>
              </a:rPr>
              <a:t> Send,</a:t>
            </a:r>
          </a:p>
          <a:p>
            <a:pPr marL="339725"/>
            <a:r>
              <a:rPr lang="en-US" sz="1600" dirty="0" err="1">
                <a:solidFill>
                  <a:srgbClr val="231F20"/>
                </a:solidFill>
                <a:latin typeface="Calibri" panose="020F0502020204030204" pitchFamily="34" charset="0"/>
                <a:cs typeface="Calibri" panose="020F0502020204030204" pitchFamily="34" charset="0"/>
              </a:rPr>
              <a:t>umpan</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balik</a:t>
            </a:r>
            <a:r>
              <a:rPr lang="en-US" sz="1600" dirty="0">
                <a:solidFill>
                  <a:srgbClr val="231F20"/>
                </a:solidFill>
                <a:latin typeface="Calibri" panose="020F0502020204030204" pitchFamily="34" charset="0"/>
                <a:cs typeface="Calibri" panose="020F0502020204030204" pitchFamily="34" charset="0"/>
              </a:rPr>
              <a:t> yang</a:t>
            </a:r>
          </a:p>
          <a:p>
            <a:pPr marL="339725"/>
            <a:r>
              <a:rPr lang="en-US" sz="1600" dirty="0" err="1">
                <a:solidFill>
                  <a:srgbClr val="231F20"/>
                </a:solidFill>
                <a:latin typeface="Calibri" panose="020F0502020204030204" pitchFamily="34" charset="0"/>
                <a:cs typeface="Calibri" panose="020F0502020204030204" pitchFamily="34" charset="0"/>
              </a:rPr>
              <a:t>diberikan</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akan</a:t>
            </a:r>
            <a:r>
              <a:rPr lang="en-US" sz="1600" dirty="0">
                <a:solidFill>
                  <a:srgbClr val="231F20"/>
                </a:solidFill>
                <a:latin typeface="Calibri" panose="020F0502020204030204" pitchFamily="34" charset="0"/>
                <a:cs typeface="Calibri" panose="020F0502020204030204" pitchFamily="34" charset="0"/>
              </a:rPr>
              <a:t> </a:t>
            </a:r>
          </a:p>
          <a:p>
            <a:pPr marL="339725"/>
            <a:r>
              <a:rPr lang="en-US" sz="1600" dirty="0" err="1">
                <a:solidFill>
                  <a:srgbClr val="231F20"/>
                </a:solidFill>
                <a:latin typeface="Calibri" panose="020F0502020204030204" pitchFamily="34" charset="0"/>
                <a:cs typeface="Calibri" panose="020F0502020204030204" pitchFamily="34" charset="0"/>
              </a:rPr>
              <a:t>dikirimkan</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ke</a:t>
            </a:r>
            <a:r>
              <a:rPr lang="en-US" sz="1600" dirty="0">
                <a:solidFill>
                  <a:srgbClr val="231F20"/>
                </a:solidFill>
                <a:latin typeface="Calibri" panose="020F0502020204030204" pitchFamily="34" charset="0"/>
                <a:cs typeface="Calibri" panose="020F0502020204030204" pitchFamily="34" charset="0"/>
              </a:rPr>
              <a:t> </a:t>
            </a:r>
          </a:p>
          <a:p>
            <a:pPr marL="339725"/>
            <a:r>
              <a:rPr lang="en-US" sz="1600" dirty="0">
                <a:solidFill>
                  <a:srgbClr val="231F20"/>
                </a:solidFill>
                <a:latin typeface="Calibri" panose="020F0502020204030204" pitchFamily="34" charset="0"/>
                <a:cs typeface="Calibri" panose="020F0502020204030204" pitchFamily="34" charset="0"/>
              </a:rPr>
              <a:t>Facebook.</a:t>
            </a:r>
          </a:p>
          <a:p>
            <a:pPr marL="339725"/>
            <a:endParaRPr lang="en-US" sz="1600" dirty="0">
              <a:solidFill>
                <a:srgbClr val="231F20"/>
              </a:solidFill>
              <a:latin typeface="Calibri" panose="020F0502020204030204" pitchFamily="34" charset="0"/>
              <a:cs typeface="Calibri" panose="020F0502020204030204" pitchFamily="34" charset="0"/>
            </a:endParaRPr>
          </a:p>
          <a:p>
            <a:pPr marL="339725"/>
            <a:endParaRPr lang="en-US" sz="1600" dirty="0">
              <a:solidFill>
                <a:srgbClr val="231F20"/>
              </a:solidFill>
              <a:latin typeface="Calibri" panose="020F0502020204030204" pitchFamily="34" charset="0"/>
              <a:cs typeface="Calibri" panose="020F0502020204030204" pitchFamily="34" charset="0"/>
            </a:endParaRPr>
          </a:p>
          <a:p>
            <a:pPr marL="339725"/>
            <a:endParaRPr lang="en-US" sz="1600" dirty="0">
              <a:solidFill>
                <a:srgbClr val="231F20"/>
              </a:solidFill>
              <a:latin typeface="Calibri" panose="020F0502020204030204" pitchFamily="34" charset="0"/>
              <a:cs typeface="Calibri" panose="020F0502020204030204" pitchFamily="34" charset="0"/>
            </a:endParaRPr>
          </a:p>
          <a:p>
            <a:pPr marL="339725"/>
            <a:endParaRPr lang="en-US" sz="1600" dirty="0">
              <a:solidFill>
                <a:srgbClr val="231F20"/>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0CFEA0B0-1F31-FD82-6A1C-067E375A6F85}"/>
              </a:ext>
            </a:extLst>
          </p:cNvPr>
          <p:cNvSpPr txBox="1"/>
          <p:nvPr/>
        </p:nvSpPr>
        <p:spPr>
          <a:xfrm>
            <a:off x="295469" y="361950"/>
            <a:ext cx="3924300" cy="4031873"/>
          </a:xfrm>
          <a:prstGeom prst="rect">
            <a:avLst/>
          </a:prstGeom>
          <a:noFill/>
        </p:spPr>
        <p:txBody>
          <a:bodyPr wrap="square">
            <a:spAutoFit/>
          </a:bodyPr>
          <a:lstStyle/>
          <a:p>
            <a:r>
              <a:rPr lang="en-US" sz="1600" dirty="0">
                <a:solidFill>
                  <a:srgbClr val="231F20"/>
                </a:solidFill>
                <a:latin typeface="Calibri" panose="020F0502020204030204" pitchFamily="34" charset="0"/>
                <a:cs typeface="Calibri" panose="020F0502020204030204" pitchFamily="34" charset="0"/>
              </a:rPr>
              <a:t>Facebook </a:t>
            </a:r>
            <a:r>
              <a:rPr lang="en-US" sz="1600" dirty="0" err="1">
                <a:solidFill>
                  <a:srgbClr val="231F20"/>
                </a:solidFill>
                <a:latin typeface="Calibri" panose="020F0502020204030204" pitchFamily="34" charset="0"/>
                <a:cs typeface="Calibri" panose="020F0502020204030204" pitchFamily="34" charset="0"/>
              </a:rPr>
              <a:t>memiliki</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fitur</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untuk</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menandai</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hoaks</a:t>
            </a:r>
            <a:r>
              <a:rPr lang="en-US" sz="1600" dirty="0">
                <a:solidFill>
                  <a:srgbClr val="231F20"/>
                </a:solidFill>
                <a:latin typeface="Calibri" panose="020F0502020204030204" pitchFamily="34" charset="0"/>
                <a:cs typeface="Calibri" panose="020F0502020204030204" pitchFamily="34" charset="0"/>
              </a:rPr>
              <a:t>. Ketika </a:t>
            </a:r>
            <a:r>
              <a:rPr lang="en-US" sz="1600" dirty="0" err="1">
                <a:solidFill>
                  <a:srgbClr val="231F20"/>
                </a:solidFill>
                <a:latin typeface="Calibri" panose="020F0502020204030204" pitchFamily="34" charset="0"/>
                <a:cs typeface="Calibri" panose="020F0502020204030204" pitchFamily="34" charset="0"/>
              </a:rPr>
              <a:t>postingan</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berita</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hoaks</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ditandai</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maka</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tindakan</a:t>
            </a:r>
            <a:r>
              <a:rPr lang="en-US" sz="1600" dirty="0">
                <a:solidFill>
                  <a:srgbClr val="231F20"/>
                </a:solidFill>
                <a:latin typeface="Calibri" panose="020F0502020204030204" pitchFamily="34" charset="0"/>
                <a:cs typeface="Calibri" panose="020F0502020204030204" pitchFamily="34" charset="0"/>
              </a:rPr>
              <a:t> Facebook:</a:t>
            </a:r>
          </a:p>
          <a:p>
            <a:pPr marL="285750" indent="-285750">
              <a:buFont typeface="Wingdings" panose="05000000000000000000" pitchFamily="2" charset="2"/>
              <a:buChar char="ü"/>
            </a:pPr>
            <a:r>
              <a:rPr lang="en-US" sz="1600" dirty="0" err="1">
                <a:solidFill>
                  <a:srgbClr val="231F20"/>
                </a:solidFill>
                <a:latin typeface="Calibri" panose="020F0502020204030204" pitchFamily="34" charset="0"/>
                <a:cs typeface="Calibri" panose="020F0502020204030204" pitchFamily="34" charset="0"/>
              </a:rPr>
              <a:t>Mengidentifikasi</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hoaks</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dengan</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cara</a:t>
            </a:r>
            <a:r>
              <a:rPr lang="en-US" sz="1600" dirty="0">
                <a:solidFill>
                  <a:srgbClr val="231F20"/>
                </a:solidFill>
                <a:latin typeface="Calibri" panose="020F0502020204030204" pitchFamily="34" charset="0"/>
                <a:cs typeface="Calibri" panose="020F0502020204030204" pitchFamily="34" charset="0"/>
              </a:rPr>
              <a:t> yang </a:t>
            </a:r>
            <a:r>
              <a:rPr lang="en-US" sz="1600" dirty="0" err="1">
                <a:solidFill>
                  <a:srgbClr val="231F20"/>
                </a:solidFill>
                <a:latin typeface="Calibri" panose="020F0502020204030204" pitchFamily="34" charset="0"/>
                <a:cs typeface="Calibri" panose="020F0502020204030204" pitchFamily="34" charset="0"/>
              </a:rPr>
              <a:t>lebih</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baik</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melalui</a:t>
            </a:r>
            <a:r>
              <a:rPr lang="en-US" sz="1600" dirty="0">
                <a:solidFill>
                  <a:srgbClr val="231F20"/>
                </a:solidFill>
                <a:latin typeface="Calibri" panose="020F0502020204030204" pitchFamily="34" charset="0"/>
                <a:cs typeface="Calibri" panose="020F0502020204030204" pitchFamily="34" charset="0"/>
              </a:rPr>
              <a:t> </a:t>
            </a:r>
            <a:r>
              <a:rPr lang="fi-FI" sz="1600" dirty="0">
                <a:solidFill>
                  <a:srgbClr val="231F20"/>
                </a:solidFill>
                <a:latin typeface="Calibri" panose="020F0502020204030204" pitchFamily="34" charset="0"/>
                <a:cs typeface="Calibri" panose="020F0502020204030204" pitchFamily="34" charset="0"/>
              </a:rPr>
              <a:t>bantuan pengguna, komunitas, dan pihak-pihak lain.</a:t>
            </a:r>
          </a:p>
          <a:p>
            <a:pPr marL="285750" indent="-285750">
              <a:buFont typeface="Wingdings" panose="05000000000000000000" pitchFamily="2" charset="2"/>
              <a:buChar char="ü"/>
            </a:pPr>
            <a:r>
              <a:rPr lang="en-US" sz="1600" dirty="0" err="1">
                <a:solidFill>
                  <a:srgbClr val="231F20"/>
                </a:solidFill>
                <a:latin typeface="Calibri" panose="020F0502020204030204" pitchFamily="34" charset="0"/>
                <a:cs typeface="Calibri" panose="020F0502020204030204" pitchFamily="34" charset="0"/>
              </a:rPr>
              <a:t>Membuat</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aturan</a:t>
            </a:r>
            <a:r>
              <a:rPr lang="en-US" sz="1600" dirty="0">
                <a:solidFill>
                  <a:srgbClr val="231F20"/>
                </a:solidFill>
                <a:latin typeface="Calibri" panose="020F0502020204030204" pitchFamily="34" charset="0"/>
                <a:cs typeface="Calibri" panose="020F0502020204030204" pitchFamily="34" charset="0"/>
              </a:rPr>
              <a:t> yang </a:t>
            </a:r>
            <a:r>
              <a:rPr lang="en-US" sz="1600" dirty="0" err="1">
                <a:solidFill>
                  <a:srgbClr val="231F20"/>
                </a:solidFill>
                <a:latin typeface="Calibri" panose="020F0502020204030204" pitchFamily="34" charset="0"/>
                <a:cs typeface="Calibri" panose="020F0502020204030204" pitchFamily="34" charset="0"/>
              </a:rPr>
              <a:t>sulit</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kepada</a:t>
            </a:r>
            <a:r>
              <a:rPr lang="en-US" sz="1600" dirty="0">
                <a:solidFill>
                  <a:srgbClr val="231F20"/>
                </a:solidFill>
                <a:latin typeface="Calibri" panose="020F0502020204030204" pitchFamily="34" charset="0"/>
                <a:cs typeface="Calibri" panose="020F0502020204030204" pitchFamily="34" charset="0"/>
              </a:rPr>
              <a:t> orang-orang yang </a:t>
            </a:r>
            <a:r>
              <a:rPr lang="en-US" sz="1600" dirty="0" err="1">
                <a:solidFill>
                  <a:srgbClr val="231F20"/>
                </a:solidFill>
                <a:latin typeface="Calibri" panose="020F0502020204030204" pitchFamily="34" charset="0"/>
                <a:cs typeface="Calibri" panose="020F0502020204030204" pitchFamily="34" charset="0"/>
              </a:rPr>
              <a:t>diketahui</a:t>
            </a:r>
            <a:r>
              <a:rPr lang="en-US" sz="1600" dirty="0">
                <a:solidFill>
                  <a:srgbClr val="231F20"/>
                </a:solidFill>
                <a:latin typeface="Calibri" panose="020F0502020204030204" pitchFamily="34" charset="0"/>
                <a:cs typeface="Calibri" panose="020F0502020204030204" pitchFamily="34" charset="0"/>
              </a:rPr>
              <a:t> </a:t>
            </a:r>
            <a:r>
              <a:rPr lang="nl-NL" sz="1600" dirty="0">
                <a:solidFill>
                  <a:srgbClr val="231F20"/>
                </a:solidFill>
                <a:latin typeface="Calibri" panose="020F0502020204030204" pitchFamily="34" charset="0"/>
                <a:cs typeface="Calibri" panose="020F0502020204030204" pitchFamily="34" charset="0"/>
              </a:rPr>
              <a:t>memposting hoaks untuk memasang iklan di Facebook.</a:t>
            </a:r>
          </a:p>
          <a:p>
            <a:pPr marL="285750" indent="-285750">
              <a:buFont typeface="Wingdings" panose="05000000000000000000" pitchFamily="2" charset="2"/>
              <a:buChar char="ü"/>
            </a:pPr>
            <a:r>
              <a:rPr lang="en-US" sz="1600" dirty="0" err="1">
                <a:solidFill>
                  <a:srgbClr val="231F20"/>
                </a:solidFill>
                <a:latin typeface="Calibri" panose="020F0502020204030204" pitchFamily="34" charset="0"/>
                <a:cs typeface="Calibri" panose="020F0502020204030204" pitchFamily="34" charset="0"/>
              </a:rPr>
              <a:t>Menerapkan</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teknologi</a:t>
            </a:r>
            <a:r>
              <a:rPr lang="en-US" sz="1600" dirty="0">
                <a:solidFill>
                  <a:srgbClr val="231F20"/>
                </a:solidFill>
                <a:latin typeface="Calibri" panose="020F0502020204030204" pitchFamily="34" charset="0"/>
                <a:cs typeface="Calibri" panose="020F0502020204030204" pitchFamily="34" charset="0"/>
              </a:rPr>
              <a:t> </a:t>
            </a:r>
            <a:r>
              <a:rPr lang="en-US" sz="1600" i="1" dirty="0">
                <a:solidFill>
                  <a:srgbClr val="231F20"/>
                </a:solidFill>
                <a:latin typeface="Calibri" panose="020F0502020204030204" pitchFamily="34" charset="0"/>
                <a:cs typeface="Calibri" panose="020F0502020204030204" pitchFamily="34" charset="0"/>
              </a:rPr>
              <a:t>machine learning </a:t>
            </a:r>
            <a:r>
              <a:rPr lang="en-US" sz="1600" dirty="0" err="1">
                <a:solidFill>
                  <a:srgbClr val="231F20"/>
                </a:solidFill>
                <a:latin typeface="Calibri" panose="020F0502020204030204" pitchFamily="34" charset="0"/>
                <a:cs typeface="Calibri" panose="020F0502020204030204" pitchFamily="34" charset="0"/>
              </a:rPr>
              <a:t>untuk</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membantu</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tim</a:t>
            </a:r>
            <a:r>
              <a:rPr lang="en-US" sz="1600" dirty="0">
                <a:solidFill>
                  <a:srgbClr val="231F20"/>
                </a:solidFill>
                <a:latin typeface="Calibri" panose="020F0502020204030204" pitchFamily="34" charset="0"/>
                <a:cs typeface="Calibri" panose="020F0502020204030204" pitchFamily="34" charset="0"/>
              </a:rPr>
              <a:t> Facebook </a:t>
            </a:r>
            <a:r>
              <a:rPr lang="en-US" sz="1600" dirty="0" err="1">
                <a:solidFill>
                  <a:srgbClr val="231F20"/>
                </a:solidFill>
                <a:latin typeface="Calibri" panose="020F0502020204030204" pitchFamily="34" charset="0"/>
                <a:cs typeface="Calibri" panose="020F0502020204030204" pitchFamily="34" charset="0"/>
              </a:rPr>
              <a:t>mendeteksi</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pelanggaran</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terhadap</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aturan</a:t>
            </a:r>
            <a:r>
              <a:rPr lang="en-US" sz="1600" dirty="0">
                <a:solidFill>
                  <a:srgbClr val="231F20"/>
                </a:solidFill>
                <a:latin typeface="Calibri" panose="020F0502020204030204" pitchFamily="34" charset="0"/>
                <a:cs typeface="Calibri" panose="020F0502020204030204" pitchFamily="34" charset="0"/>
              </a:rPr>
              <a:t> dan </a:t>
            </a:r>
            <a:r>
              <a:rPr lang="en-US" sz="1600" dirty="0" err="1">
                <a:solidFill>
                  <a:srgbClr val="231F20"/>
                </a:solidFill>
                <a:latin typeface="Calibri" panose="020F0502020204030204" pitchFamily="34" charset="0"/>
                <a:cs typeface="Calibri" panose="020F0502020204030204" pitchFamily="34" charset="0"/>
              </a:rPr>
              <a:t>kebijakan</a:t>
            </a:r>
            <a:r>
              <a:rPr lang="en-US" sz="1600" dirty="0">
                <a:solidFill>
                  <a:srgbClr val="231F20"/>
                </a:solidFill>
                <a:latin typeface="Calibri" panose="020F0502020204030204" pitchFamily="34" charset="0"/>
                <a:cs typeface="Calibri" panose="020F0502020204030204" pitchFamily="34" charset="0"/>
              </a:rPr>
              <a:t> Facebook.</a:t>
            </a:r>
          </a:p>
          <a:p>
            <a:pPr marL="285750" indent="-285750">
              <a:buFont typeface="Wingdings" panose="05000000000000000000" pitchFamily="2" charset="2"/>
              <a:buChar char="ü"/>
            </a:pPr>
            <a:r>
              <a:rPr lang="en-US" sz="1600" dirty="0" err="1">
                <a:solidFill>
                  <a:srgbClr val="231F20"/>
                </a:solidFill>
                <a:latin typeface="Calibri" panose="020F0502020204030204" pitchFamily="34" charset="0"/>
                <a:cs typeface="Calibri" panose="020F0502020204030204" pitchFamily="34" charset="0"/>
              </a:rPr>
              <a:t>Memperbarui</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cara</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deteksi</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akun</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palsu</a:t>
            </a:r>
            <a:r>
              <a:rPr lang="en-US" sz="1600" dirty="0">
                <a:solidFill>
                  <a:srgbClr val="231F20"/>
                </a:solidFill>
                <a:latin typeface="Calibri" panose="020F0502020204030204" pitchFamily="34" charset="0"/>
                <a:cs typeface="Calibri" panose="020F0502020204030204" pitchFamily="34" charset="0"/>
              </a:rPr>
              <a:t> di Facebook </a:t>
            </a:r>
            <a:r>
              <a:rPr lang="en-US" sz="1600" dirty="0" err="1">
                <a:solidFill>
                  <a:srgbClr val="231F20"/>
                </a:solidFill>
                <a:latin typeface="Calibri" panose="020F0502020204030204" pitchFamily="34" charset="0"/>
                <a:cs typeface="Calibri" panose="020F0502020204030204" pitchFamily="34" charset="0"/>
              </a:rPr>
              <a:t>sehingga</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semakin</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sulit</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untuk</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melakukan</a:t>
            </a:r>
            <a:r>
              <a:rPr lang="en-US" sz="1600" dirty="0">
                <a:solidFill>
                  <a:srgbClr val="231F20"/>
                </a:solidFill>
                <a:latin typeface="Calibri" panose="020F0502020204030204" pitchFamily="34" charset="0"/>
                <a:cs typeface="Calibri" panose="020F0502020204030204" pitchFamily="34" charset="0"/>
              </a:rPr>
              <a:t> spam dan </a:t>
            </a:r>
            <a:r>
              <a:rPr lang="en-US" sz="1600" dirty="0" err="1">
                <a:solidFill>
                  <a:srgbClr val="231F20"/>
                </a:solidFill>
                <a:latin typeface="Calibri" panose="020F0502020204030204" pitchFamily="34" charset="0"/>
                <a:cs typeface="Calibri" panose="020F0502020204030204" pitchFamily="34" charset="0"/>
              </a:rPr>
              <a:t>menyebar</a:t>
            </a:r>
            <a:r>
              <a:rPr lang="en-US" sz="1600" dirty="0">
                <a:solidFill>
                  <a:srgbClr val="231F20"/>
                </a:solidFill>
                <a:latin typeface="Calibri" panose="020F0502020204030204" pitchFamily="34" charset="0"/>
                <a:cs typeface="Calibri" panose="020F0502020204030204" pitchFamily="34" charset="0"/>
              </a:rPr>
              <a:t> </a:t>
            </a:r>
            <a:r>
              <a:rPr lang="en-US" sz="1600" dirty="0" err="1">
                <a:solidFill>
                  <a:srgbClr val="231F20"/>
                </a:solidFill>
                <a:latin typeface="Calibri" panose="020F0502020204030204" pitchFamily="34" charset="0"/>
                <a:cs typeface="Calibri" panose="020F0502020204030204" pitchFamily="34" charset="0"/>
              </a:rPr>
              <a:t>hoaks</a:t>
            </a:r>
            <a:r>
              <a:rPr lang="en-US" sz="1600" dirty="0">
                <a:solidFill>
                  <a:srgbClr val="231F20"/>
                </a:solidFill>
                <a:latin typeface="Calibri" panose="020F0502020204030204" pitchFamily="34" charset="0"/>
                <a:cs typeface="Calibri" panose="020F0502020204030204" pitchFamily="34" charset="0"/>
              </a:rPr>
              <a:t>.</a:t>
            </a:r>
            <a:endParaRPr lang="en-US" sz="1600" dirty="0">
              <a:latin typeface="Calibri" panose="020F0502020204030204" pitchFamily="34" charset="0"/>
              <a:cs typeface="Calibri" panose="020F0502020204030204" pitchFamily="34" charset="0"/>
            </a:endParaRPr>
          </a:p>
        </p:txBody>
      </p:sp>
      <p:grpSp>
        <p:nvGrpSpPr>
          <p:cNvPr id="2" name="Group 1">
            <a:extLst>
              <a:ext uri="{FF2B5EF4-FFF2-40B4-BE49-F238E27FC236}">
                <a16:creationId xmlns:a16="http://schemas.microsoft.com/office/drawing/2014/main" id="{7FB218D2-2D9E-1E01-5ADD-4F59AD03A960}"/>
              </a:ext>
            </a:extLst>
          </p:cNvPr>
          <p:cNvGrpSpPr/>
          <p:nvPr/>
        </p:nvGrpSpPr>
        <p:grpSpPr>
          <a:xfrm>
            <a:off x="4607169" y="2271562"/>
            <a:ext cx="4278941" cy="2122261"/>
            <a:chOff x="4607169" y="2271562"/>
            <a:chExt cx="4278941" cy="2122261"/>
          </a:xfrm>
        </p:grpSpPr>
        <p:pic>
          <p:nvPicPr>
            <p:cNvPr id="5" name="Picture 4">
              <a:extLst>
                <a:ext uri="{FF2B5EF4-FFF2-40B4-BE49-F238E27FC236}">
                  <a16:creationId xmlns:a16="http://schemas.microsoft.com/office/drawing/2014/main" id="{189E7D94-6252-2D47-D75D-2B70320781A5}"/>
                </a:ext>
              </a:extLst>
            </p:cNvPr>
            <p:cNvPicPr>
              <a:picLocks noChangeAspect="1"/>
            </p:cNvPicPr>
            <p:nvPr/>
          </p:nvPicPr>
          <p:blipFill>
            <a:blip r:embed="rId2"/>
            <a:stretch>
              <a:fillRect/>
            </a:stretch>
          </p:blipFill>
          <p:spPr>
            <a:xfrm>
              <a:off x="6477000" y="2271562"/>
              <a:ext cx="2209800" cy="2052788"/>
            </a:xfrm>
            <a:prstGeom prst="rect">
              <a:avLst/>
            </a:prstGeom>
          </p:spPr>
        </p:pic>
        <p:sp>
          <p:nvSpPr>
            <p:cNvPr id="9" name="TextBox 16">
              <a:extLst>
                <a:ext uri="{FF2B5EF4-FFF2-40B4-BE49-F238E27FC236}">
                  <a16:creationId xmlns:a16="http://schemas.microsoft.com/office/drawing/2014/main" id="{63C46339-B682-4703-AE53-9EB1DE268C77}"/>
                </a:ext>
              </a:extLst>
            </p:cNvPr>
            <p:cNvSpPr txBox="1"/>
            <p:nvPr/>
          </p:nvSpPr>
          <p:spPr>
            <a:xfrm>
              <a:off x="4607169" y="3711863"/>
              <a:ext cx="1927485" cy="55399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500" b="1" dirty="0" err="1">
                  <a:latin typeface="Calibri" panose="020F0502020204030204" pitchFamily="34" charset="0"/>
                </a:rPr>
                <a:t>Memberi</a:t>
              </a:r>
              <a:r>
                <a:rPr lang="en-US" sz="1500" b="1" dirty="0">
                  <a:latin typeface="Calibri" panose="020F0502020204030204" pitchFamily="34" charset="0"/>
                </a:rPr>
                <a:t> </a:t>
              </a:r>
              <a:r>
                <a:rPr lang="en-US" sz="1500" b="1" dirty="0" err="1">
                  <a:latin typeface="Calibri" panose="020F0502020204030204" pitchFamily="34" charset="0"/>
                </a:rPr>
                <a:t>umpan</a:t>
              </a:r>
              <a:r>
                <a:rPr lang="en-US" sz="1500" b="1" dirty="0">
                  <a:latin typeface="Calibri" panose="020F0502020204030204" pitchFamily="34" charset="0"/>
                </a:rPr>
                <a:t> </a:t>
              </a:r>
              <a:r>
                <a:rPr lang="en-US" sz="1500" b="1" dirty="0" err="1">
                  <a:latin typeface="Calibri" panose="020F0502020204030204" pitchFamily="34" charset="0"/>
                </a:rPr>
                <a:t>balik</a:t>
              </a:r>
              <a:r>
                <a:rPr lang="en-US" sz="1500" b="1" dirty="0">
                  <a:latin typeface="Calibri" panose="020F0502020204030204" pitchFamily="34" charset="0"/>
                </a:rPr>
                <a:t> pada </a:t>
              </a:r>
              <a:r>
                <a:rPr lang="en-US" sz="1500" b="1" i="1" dirty="0">
                  <a:latin typeface="Calibri" panose="020F0502020204030204" pitchFamily="34" charset="0"/>
                </a:rPr>
                <a:t>posting-an</a:t>
              </a:r>
            </a:p>
          </p:txBody>
        </p:sp>
        <p:sp>
          <p:nvSpPr>
            <p:cNvPr id="10" name="TextBox 17">
              <a:extLst>
                <a:ext uri="{FF2B5EF4-FFF2-40B4-BE49-F238E27FC236}">
                  <a16:creationId xmlns:a16="http://schemas.microsoft.com/office/drawing/2014/main" id="{95989822-4316-411E-8301-0DFD598808D2}"/>
                </a:ext>
              </a:extLst>
            </p:cNvPr>
            <p:cNvSpPr txBox="1"/>
            <p:nvPr/>
          </p:nvSpPr>
          <p:spPr>
            <a:xfrm rot="16200000">
              <a:off x="7797450" y="3305163"/>
              <a:ext cx="1931099" cy="246221"/>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D" sz="1000" dirty="0" err="1">
                  <a:latin typeface="Calibri" panose="020F0502020204030204" pitchFamily="34" charset="0"/>
                </a:rPr>
                <a:t>Sumber</a:t>
              </a:r>
              <a:r>
                <a:rPr lang="en-ID" sz="1000" dirty="0">
                  <a:latin typeface="Calibri" panose="020F0502020204030204" pitchFamily="34" charset="0"/>
                </a:rPr>
                <a:t>: </a:t>
              </a:r>
              <a:r>
                <a:rPr lang="id-ID" sz="1000" i="1" dirty="0">
                  <a:latin typeface="Calibri" panose="020F0502020204030204" pitchFamily="34" charset="0"/>
                </a:rPr>
                <a:t>dokumen penerbit</a:t>
              </a:r>
              <a:endParaRPr lang="en-ID" sz="1000" i="1" dirty="0">
                <a:latin typeface="Calibri" panose="020F0502020204030204" pitchFamily="34" charset="0"/>
              </a:endParaRPr>
            </a:p>
          </p:txBody>
        </p:sp>
      </p:grpSp>
    </p:spTree>
    <p:extLst>
      <p:ext uri="{BB962C8B-B14F-4D97-AF65-F5344CB8AC3E}">
        <p14:creationId xmlns:p14="http://schemas.microsoft.com/office/powerpoint/2010/main" val="215907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additive="base">
                                        <p:cTn id="19"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 calcmode="lin" valueType="num">
                                      <p:cBhvr additive="base">
                                        <p:cTn id="25"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grpId="0" nodeType="click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 calcmode="lin" valueType="num">
                                      <p:cBhvr additive="base">
                                        <p:cTn id="31"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4" end="4"/>
                                            </p:txEl>
                                          </p:spTgt>
                                        </p:tgtEl>
                                        <p:attrNameLst>
                                          <p:attrName>ppt_y</p:attrName>
                                        </p:attrNameLst>
                                      </p:cBhvr>
                                      <p:tavLst>
                                        <p:tav tm="0">
                                          <p:val>
                                            <p:strVal val="0-#ppt_h/2"/>
                                          </p:val>
                                        </p:tav>
                                        <p:tav tm="100000">
                                          <p:val>
                                            <p:strVal val="#ppt_y"/>
                                          </p:val>
                                        </p:tav>
                                      </p:tavLst>
                                    </p:anim>
                                  </p:childTnLst>
                                </p:cTn>
                              </p:par>
                            </p:childTnLst>
                          </p:cTn>
                        </p:par>
                        <p:par>
                          <p:cTn id="33" fill="hold">
                            <p:stCondLst>
                              <p:cond delay="500"/>
                            </p:stCondLst>
                            <p:childTnLst>
                              <p:par>
                                <p:cTn id="34" presetID="2" presetClass="entr" presetSubtype="2"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1+#ppt_w/2"/>
                                          </p:val>
                                        </p:tav>
                                        <p:tav tm="100000">
                                          <p:val>
                                            <p:strVal val="#ppt_x"/>
                                          </p:val>
                                        </p:tav>
                                      </p:tavLst>
                                    </p:anim>
                                    <p:anim calcmode="lin" valueType="num">
                                      <p:cBhvr additive="base">
                                        <p:cTn id="37" dur="500" fill="hold"/>
                                        <p:tgtEl>
                                          <p:spTgt spid="3"/>
                                        </p:tgtEl>
                                        <p:attrNameLst>
                                          <p:attrName>ppt_y</p:attrName>
                                        </p:attrNameLst>
                                      </p:cBhvr>
                                      <p:tavLst>
                                        <p:tav tm="0">
                                          <p:val>
                                            <p:strVal val="#ppt_y"/>
                                          </p:val>
                                        </p:tav>
                                        <p:tav tm="100000">
                                          <p:val>
                                            <p:strVal val="#ppt_y"/>
                                          </p:val>
                                        </p:tav>
                                      </p:tavLst>
                                    </p:anim>
                                  </p:childTnLst>
                                </p:cTn>
                              </p:par>
                            </p:childTnLst>
                          </p:cTn>
                        </p:par>
                        <p:par>
                          <p:cTn id="38" fill="hold">
                            <p:stCondLst>
                              <p:cond delay="1000"/>
                            </p:stCondLst>
                            <p:childTnLst>
                              <p:par>
                                <p:cTn id="39" presetID="16" presetClass="entr" presetSubtype="21"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barn(inVertical)">
                                      <p:cBhvr>
                                        <p:cTn id="4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7E38D6E-9A25-5FC1-20A4-56AB6FBD408E}"/>
              </a:ext>
            </a:extLst>
          </p:cNvPr>
          <p:cNvSpPr txBox="1"/>
          <p:nvPr/>
        </p:nvSpPr>
        <p:spPr>
          <a:xfrm>
            <a:off x="533400" y="514350"/>
            <a:ext cx="8077200" cy="3693319"/>
          </a:xfrm>
          <a:prstGeom prst="rect">
            <a:avLst/>
          </a:prstGeom>
          <a:noFill/>
        </p:spPr>
        <p:txBody>
          <a:bodyPr wrap="square">
            <a:spAutoFit/>
          </a:bodyPr>
          <a:lstStyle/>
          <a:p>
            <a:r>
              <a:rPr lang="en-US" dirty="0" err="1">
                <a:solidFill>
                  <a:srgbClr val="231F20"/>
                </a:solidFill>
                <a:latin typeface="Calibri" panose="020F0502020204030204" pitchFamily="34" charset="0"/>
                <a:cs typeface="Calibri" panose="020F0502020204030204" pitchFamily="34" charset="0"/>
              </a:rPr>
              <a:t>B</a:t>
            </a:r>
            <a:r>
              <a:rPr lang="en-US" sz="1800" dirty="0" err="1">
                <a:solidFill>
                  <a:srgbClr val="231F20"/>
                </a:solidFill>
                <a:latin typeface="Calibri" panose="020F0502020204030204" pitchFamily="34" charset="0"/>
                <a:cs typeface="Calibri" panose="020F0502020204030204" pitchFamily="34" charset="0"/>
              </a:rPr>
              <a:t>eberapa</a:t>
            </a:r>
            <a:r>
              <a:rPr lang="en-US" sz="1800" dirty="0">
                <a:solidFill>
                  <a:srgbClr val="231F20"/>
                </a:solidFill>
                <a:latin typeface="Calibri" panose="020F0502020204030204" pitchFamily="34" charset="0"/>
                <a:cs typeface="Calibri" panose="020F0502020204030204" pitchFamily="34" charset="0"/>
              </a:rPr>
              <a:t> </a:t>
            </a:r>
            <a:r>
              <a:rPr lang="en-US" sz="1800" dirty="0" err="1">
                <a:solidFill>
                  <a:srgbClr val="231F20"/>
                </a:solidFill>
                <a:latin typeface="Calibri" panose="020F0502020204030204" pitchFamily="34" charset="0"/>
                <a:cs typeface="Calibri" panose="020F0502020204030204" pitchFamily="34" charset="0"/>
              </a:rPr>
              <a:t>hal</a:t>
            </a:r>
            <a:r>
              <a:rPr lang="en-US" sz="1800" dirty="0">
                <a:solidFill>
                  <a:srgbClr val="231F20"/>
                </a:solidFill>
                <a:latin typeface="Calibri" panose="020F0502020204030204" pitchFamily="34" charset="0"/>
                <a:cs typeface="Calibri" panose="020F0502020204030204" pitchFamily="34" charset="0"/>
              </a:rPr>
              <a:t> yang </a:t>
            </a:r>
            <a:r>
              <a:rPr lang="en-US" sz="1800" dirty="0" err="1">
                <a:solidFill>
                  <a:srgbClr val="231F20"/>
                </a:solidFill>
                <a:latin typeface="Calibri" panose="020F0502020204030204" pitchFamily="34" charset="0"/>
                <a:cs typeface="Calibri" panose="020F0502020204030204" pitchFamily="34" charset="0"/>
              </a:rPr>
              <a:t>dapat</a:t>
            </a:r>
            <a:r>
              <a:rPr lang="en-US" sz="1800" dirty="0">
                <a:solidFill>
                  <a:srgbClr val="231F20"/>
                </a:solidFill>
                <a:latin typeface="Calibri" panose="020F0502020204030204" pitchFamily="34" charset="0"/>
                <a:cs typeface="Calibri" panose="020F0502020204030204" pitchFamily="34" charset="0"/>
              </a:rPr>
              <a:t> </a:t>
            </a:r>
            <a:r>
              <a:rPr lang="en-US" sz="1800" dirty="0" err="1">
                <a:solidFill>
                  <a:srgbClr val="231F20"/>
                </a:solidFill>
                <a:latin typeface="Calibri" panose="020F0502020204030204" pitchFamily="34" charset="0"/>
                <a:cs typeface="Calibri" panose="020F0502020204030204" pitchFamily="34" charset="0"/>
              </a:rPr>
              <a:t>dijadikan</a:t>
            </a:r>
            <a:r>
              <a:rPr lang="en-US" sz="1800" dirty="0">
                <a:solidFill>
                  <a:srgbClr val="231F20"/>
                </a:solidFill>
                <a:latin typeface="Calibri" panose="020F0502020204030204" pitchFamily="34" charset="0"/>
                <a:cs typeface="Calibri" panose="020F0502020204030204" pitchFamily="34" charset="0"/>
              </a:rPr>
              <a:t> </a:t>
            </a:r>
            <a:r>
              <a:rPr lang="en-US" sz="1800" dirty="0" err="1">
                <a:solidFill>
                  <a:srgbClr val="231F20"/>
                </a:solidFill>
                <a:latin typeface="Calibri" panose="020F0502020204030204" pitchFamily="34" charset="0"/>
                <a:cs typeface="Calibri" panose="020F0502020204030204" pitchFamily="34" charset="0"/>
              </a:rPr>
              <a:t>acuan</a:t>
            </a:r>
            <a:r>
              <a:rPr lang="en-US" sz="1800" dirty="0">
                <a:solidFill>
                  <a:srgbClr val="231F20"/>
                </a:solidFill>
                <a:latin typeface="Calibri" panose="020F0502020204030204" pitchFamily="34" charset="0"/>
                <a:cs typeface="Calibri" panose="020F0502020204030204" pitchFamily="34" charset="0"/>
              </a:rPr>
              <a:t> </a:t>
            </a:r>
            <a:r>
              <a:rPr lang="en-US" sz="1800" dirty="0" err="1">
                <a:solidFill>
                  <a:srgbClr val="231F20"/>
                </a:solidFill>
                <a:latin typeface="Calibri" panose="020F0502020204030204" pitchFamily="34" charset="0"/>
                <a:cs typeface="Calibri" panose="020F0502020204030204" pitchFamily="34" charset="0"/>
              </a:rPr>
              <a:t>untuk</a:t>
            </a:r>
            <a:r>
              <a:rPr lang="en-US" sz="1800" dirty="0">
                <a:solidFill>
                  <a:srgbClr val="231F20"/>
                </a:solidFill>
                <a:latin typeface="Calibri" panose="020F0502020204030204" pitchFamily="34" charset="0"/>
                <a:cs typeface="Calibri" panose="020F0502020204030204" pitchFamily="34" charset="0"/>
              </a:rPr>
              <a:t> </a:t>
            </a:r>
            <a:r>
              <a:rPr lang="en-US" sz="1800" dirty="0" err="1">
                <a:solidFill>
                  <a:srgbClr val="231F20"/>
                </a:solidFill>
                <a:latin typeface="Calibri" panose="020F0502020204030204" pitchFamily="34" charset="0"/>
                <a:cs typeface="Calibri" panose="020F0502020204030204" pitchFamily="34" charset="0"/>
              </a:rPr>
              <a:t>memeriksa</a:t>
            </a:r>
            <a:r>
              <a:rPr lang="en-US" sz="1800" dirty="0">
                <a:solidFill>
                  <a:srgbClr val="231F20"/>
                </a:solidFill>
                <a:latin typeface="Calibri" panose="020F0502020204030204" pitchFamily="34" charset="0"/>
                <a:cs typeface="Calibri" panose="020F0502020204030204" pitchFamily="34" charset="0"/>
              </a:rPr>
              <a:t> </a:t>
            </a:r>
            <a:r>
              <a:rPr lang="en-US" sz="1800" dirty="0" err="1">
                <a:solidFill>
                  <a:srgbClr val="231F20"/>
                </a:solidFill>
                <a:latin typeface="Calibri" panose="020F0502020204030204" pitchFamily="34" charset="0"/>
                <a:cs typeface="Calibri" panose="020F0502020204030204" pitchFamily="34" charset="0"/>
              </a:rPr>
              <a:t>berita</a:t>
            </a:r>
            <a:r>
              <a:rPr lang="en-US" sz="1800" dirty="0">
                <a:solidFill>
                  <a:srgbClr val="231F20"/>
                </a:solidFill>
                <a:latin typeface="Calibri" panose="020F0502020204030204" pitchFamily="34" charset="0"/>
                <a:cs typeface="Calibri" panose="020F0502020204030204" pitchFamily="34" charset="0"/>
              </a:rPr>
              <a:t> </a:t>
            </a:r>
            <a:r>
              <a:rPr lang="en-US" sz="1800" dirty="0" err="1">
                <a:solidFill>
                  <a:srgbClr val="231F20"/>
                </a:solidFill>
                <a:latin typeface="Calibri" panose="020F0502020204030204" pitchFamily="34" charset="0"/>
                <a:cs typeface="Calibri" panose="020F0502020204030204" pitchFamily="34" charset="0"/>
              </a:rPr>
              <a:t>hoaks</a:t>
            </a:r>
            <a:r>
              <a:rPr lang="en-US" sz="1800" dirty="0">
                <a:solidFill>
                  <a:srgbClr val="231F20"/>
                </a:solidFill>
                <a:latin typeface="Calibri" panose="020F0502020204030204" pitchFamily="34" charset="0"/>
                <a:cs typeface="Calibri" panose="020F0502020204030204" pitchFamily="34" charset="0"/>
              </a:rPr>
              <a:t> dan </a:t>
            </a:r>
            <a:r>
              <a:rPr lang="en-US" sz="1800" dirty="0" err="1">
                <a:solidFill>
                  <a:srgbClr val="231F20"/>
                </a:solidFill>
                <a:latin typeface="Calibri" panose="020F0502020204030204" pitchFamily="34" charset="0"/>
                <a:cs typeface="Calibri" panose="020F0502020204030204" pitchFamily="34" charset="0"/>
              </a:rPr>
              <a:t>tindakan</a:t>
            </a:r>
            <a:r>
              <a:rPr lang="en-US" sz="1800" dirty="0">
                <a:solidFill>
                  <a:srgbClr val="231F20"/>
                </a:solidFill>
                <a:latin typeface="Calibri" panose="020F0502020204030204" pitchFamily="34" charset="0"/>
                <a:cs typeface="Calibri" panose="020F0502020204030204" pitchFamily="34" charset="0"/>
              </a:rPr>
              <a:t> yang </a:t>
            </a:r>
            <a:r>
              <a:rPr lang="en-US" sz="1800" dirty="0" err="1">
                <a:solidFill>
                  <a:srgbClr val="231F20"/>
                </a:solidFill>
                <a:latin typeface="Calibri" panose="020F0502020204030204" pitchFamily="34" charset="0"/>
                <a:cs typeface="Calibri" panose="020F0502020204030204" pitchFamily="34" charset="0"/>
              </a:rPr>
              <a:t>dapat</a:t>
            </a:r>
            <a:r>
              <a:rPr lang="en-US" sz="1800" dirty="0">
                <a:solidFill>
                  <a:srgbClr val="231F20"/>
                </a:solidFill>
                <a:latin typeface="Calibri" panose="020F0502020204030204" pitchFamily="34" charset="0"/>
                <a:cs typeface="Calibri" panose="020F0502020204030204" pitchFamily="34" charset="0"/>
              </a:rPr>
              <a:t> </a:t>
            </a:r>
            <a:r>
              <a:rPr lang="en-US" sz="1800" dirty="0" err="1">
                <a:solidFill>
                  <a:srgbClr val="231F20"/>
                </a:solidFill>
                <a:latin typeface="Calibri" panose="020F0502020204030204" pitchFamily="34" charset="0"/>
                <a:cs typeface="Calibri" panose="020F0502020204030204" pitchFamily="34" charset="0"/>
              </a:rPr>
              <a:t>dilakukan</a:t>
            </a:r>
            <a:r>
              <a:rPr lang="en-US" sz="1800" dirty="0">
                <a:solidFill>
                  <a:srgbClr val="231F20"/>
                </a:solidFill>
                <a:latin typeface="Calibri" panose="020F0502020204030204" pitchFamily="34" charset="0"/>
                <a:cs typeface="Calibri" panose="020F0502020204030204" pitchFamily="34" charset="0"/>
              </a:rPr>
              <a:t> </a:t>
            </a:r>
            <a:r>
              <a:rPr lang="en-US" sz="1800" dirty="0" err="1">
                <a:solidFill>
                  <a:srgbClr val="231F20"/>
                </a:solidFill>
                <a:latin typeface="Calibri" panose="020F0502020204030204" pitchFamily="34" charset="0"/>
                <a:cs typeface="Calibri" panose="020F0502020204030204" pitchFamily="34" charset="0"/>
              </a:rPr>
              <a:t>untuk</a:t>
            </a:r>
            <a:r>
              <a:rPr lang="en-US" sz="1800" dirty="0">
                <a:solidFill>
                  <a:srgbClr val="231F20"/>
                </a:solidFill>
                <a:latin typeface="Calibri" panose="020F0502020204030204" pitchFamily="34" charset="0"/>
                <a:cs typeface="Calibri" panose="020F0502020204030204" pitchFamily="34" charset="0"/>
              </a:rPr>
              <a:t> </a:t>
            </a:r>
            <a:r>
              <a:rPr lang="en-US" sz="1800" dirty="0" err="1">
                <a:solidFill>
                  <a:srgbClr val="231F20"/>
                </a:solidFill>
                <a:latin typeface="Calibri" panose="020F0502020204030204" pitchFamily="34" charset="0"/>
                <a:cs typeface="Calibri" panose="020F0502020204030204" pitchFamily="34" charset="0"/>
              </a:rPr>
              <a:t>menghentikan</a:t>
            </a:r>
            <a:r>
              <a:rPr lang="en-US" sz="1800" dirty="0">
                <a:solidFill>
                  <a:srgbClr val="231F20"/>
                </a:solidFill>
                <a:latin typeface="Calibri" panose="020F0502020204030204" pitchFamily="34" charset="0"/>
                <a:cs typeface="Calibri" panose="020F0502020204030204" pitchFamily="34" charset="0"/>
              </a:rPr>
              <a:t> </a:t>
            </a:r>
            <a:r>
              <a:rPr lang="en-US" sz="1800" dirty="0" err="1">
                <a:solidFill>
                  <a:srgbClr val="231F20"/>
                </a:solidFill>
                <a:latin typeface="Calibri" panose="020F0502020204030204" pitchFamily="34" charset="0"/>
                <a:cs typeface="Calibri" panose="020F0502020204030204" pitchFamily="34" charset="0"/>
              </a:rPr>
              <a:t>penyebarannya</a:t>
            </a:r>
            <a:r>
              <a:rPr lang="en-US" sz="1800" dirty="0">
                <a:solidFill>
                  <a:srgbClr val="231F20"/>
                </a:solidFill>
                <a:latin typeface="Calibri" panose="020F0502020204030204" pitchFamily="34" charset="0"/>
                <a:cs typeface="Calibri" panose="020F0502020204030204" pitchFamily="34" charset="0"/>
              </a:rPr>
              <a:t>.</a:t>
            </a:r>
          </a:p>
          <a:p>
            <a:pPr marL="342900" indent="-342900">
              <a:buFont typeface="Wingdings" panose="05000000000000000000" pitchFamily="2" charset="2"/>
              <a:buChar char="ü"/>
            </a:pPr>
            <a:r>
              <a:rPr lang="en-US" sz="1800" dirty="0" err="1">
                <a:solidFill>
                  <a:srgbClr val="231F20"/>
                </a:solidFill>
                <a:latin typeface="Calibri" panose="020F0502020204030204" pitchFamily="34" charset="0"/>
                <a:cs typeface="Calibri" panose="020F0502020204030204" pitchFamily="34" charset="0"/>
              </a:rPr>
              <a:t>Judul</a:t>
            </a:r>
            <a:r>
              <a:rPr lang="en-US" sz="1800" dirty="0">
                <a:solidFill>
                  <a:srgbClr val="231F20"/>
                </a:solidFill>
                <a:latin typeface="Calibri" panose="020F0502020204030204" pitchFamily="34" charset="0"/>
                <a:cs typeface="Calibri" panose="020F0502020204030204" pitchFamily="34" charset="0"/>
              </a:rPr>
              <a:t> yang </a:t>
            </a:r>
            <a:r>
              <a:rPr lang="en-US" sz="1800" dirty="0" err="1">
                <a:solidFill>
                  <a:srgbClr val="231F20"/>
                </a:solidFill>
                <a:latin typeface="Calibri" panose="020F0502020204030204" pitchFamily="34" charset="0"/>
                <a:cs typeface="Calibri" panose="020F0502020204030204" pitchFamily="34" charset="0"/>
              </a:rPr>
              <a:t>Provokatif</a:t>
            </a:r>
            <a:endParaRPr lang="en-US" sz="1800" dirty="0">
              <a:solidFill>
                <a:srgbClr val="231F20"/>
              </a:solidFill>
              <a:latin typeface="Calibri" panose="020F0502020204030204" pitchFamily="34" charset="0"/>
              <a:cs typeface="Calibri" panose="020F0502020204030204" pitchFamily="34" charset="0"/>
            </a:endParaRPr>
          </a:p>
          <a:p>
            <a:pPr marL="342900" indent="-342900">
              <a:buFont typeface="Wingdings" panose="05000000000000000000" pitchFamily="2" charset="2"/>
              <a:buChar char="ü"/>
            </a:pPr>
            <a:r>
              <a:rPr lang="en-US" sz="1800" dirty="0" err="1">
                <a:solidFill>
                  <a:srgbClr val="231F20"/>
                </a:solidFill>
                <a:latin typeface="Calibri" panose="020F0502020204030204" pitchFamily="34" charset="0"/>
                <a:cs typeface="Calibri" panose="020F0502020204030204" pitchFamily="34" charset="0"/>
              </a:rPr>
              <a:t>Memeriksa</a:t>
            </a:r>
            <a:r>
              <a:rPr lang="en-US" sz="1800" dirty="0">
                <a:solidFill>
                  <a:srgbClr val="231F20"/>
                </a:solidFill>
                <a:latin typeface="Calibri" panose="020F0502020204030204" pitchFamily="34" charset="0"/>
                <a:cs typeface="Calibri" panose="020F0502020204030204" pitchFamily="34" charset="0"/>
              </a:rPr>
              <a:t> </a:t>
            </a:r>
            <a:r>
              <a:rPr lang="en-US" sz="1800" dirty="0" err="1">
                <a:solidFill>
                  <a:srgbClr val="231F20"/>
                </a:solidFill>
                <a:latin typeface="Calibri" panose="020F0502020204030204" pitchFamily="34" charset="0"/>
                <a:cs typeface="Calibri" panose="020F0502020204030204" pitchFamily="34" charset="0"/>
              </a:rPr>
              <a:t>Narasumber</a:t>
            </a:r>
            <a:endParaRPr lang="en-US" sz="1800" dirty="0">
              <a:solidFill>
                <a:srgbClr val="231F20"/>
              </a:solidFill>
              <a:latin typeface="Calibri" panose="020F0502020204030204" pitchFamily="34" charset="0"/>
              <a:cs typeface="Calibri" panose="020F0502020204030204" pitchFamily="34" charset="0"/>
            </a:endParaRPr>
          </a:p>
          <a:p>
            <a:pPr marL="342900" indent="-342900">
              <a:buFont typeface="Wingdings" panose="05000000000000000000" pitchFamily="2" charset="2"/>
              <a:buChar char="ü"/>
            </a:pPr>
            <a:r>
              <a:rPr lang="en-US" sz="1800" dirty="0" err="1">
                <a:solidFill>
                  <a:srgbClr val="231F20"/>
                </a:solidFill>
                <a:latin typeface="Calibri" panose="020F0502020204030204" pitchFamily="34" charset="0"/>
                <a:cs typeface="Calibri" panose="020F0502020204030204" pitchFamily="34" charset="0"/>
              </a:rPr>
              <a:t>Perhatikan</a:t>
            </a:r>
            <a:r>
              <a:rPr lang="en-US" sz="1800" dirty="0">
                <a:solidFill>
                  <a:srgbClr val="231F20"/>
                </a:solidFill>
                <a:latin typeface="Calibri" panose="020F0502020204030204" pitchFamily="34" charset="0"/>
                <a:cs typeface="Calibri" panose="020F0502020204030204" pitchFamily="34" charset="0"/>
              </a:rPr>
              <a:t> </a:t>
            </a:r>
            <a:r>
              <a:rPr lang="en-US" sz="1800" dirty="0" err="1">
                <a:solidFill>
                  <a:srgbClr val="231F20"/>
                </a:solidFill>
                <a:latin typeface="Calibri" panose="020F0502020204030204" pitchFamily="34" charset="0"/>
                <a:cs typeface="Calibri" panose="020F0502020204030204" pitchFamily="34" charset="0"/>
              </a:rPr>
              <a:t>Sumber</a:t>
            </a:r>
            <a:r>
              <a:rPr lang="en-US" sz="1800" dirty="0">
                <a:solidFill>
                  <a:srgbClr val="231F20"/>
                </a:solidFill>
                <a:latin typeface="Calibri" panose="020F0502020204030204" pitchFamily="34" charset="0"/>
                <a:cs typeface="Calibri" panose="020F0502020204030204" pitchFamily="34" charset="0"/>
              </a:rPr>
              <a:t> </a:t>
            </a:r>
            <a:r>
              <a:rPr lang="en-US" sz="1800" dirty="0" err="1">
                <a:solidFill>
                  <a:srgbClr val="231F20"/>
                </a:solidFill>
                <a:latin typeface="Calibri" panose="020F0502020204030204" pitchFamily="34" charset="0"/>
                <a:cs typeface="Calibri" panose="020F0502020204030204" pitchFamily="34" charset="0"/>
              </a:rPr>
              <a:t>Berita</a:t>
            </a:r>
            <a:endParaRPr lang="en-US" sz="1800" dirty="0">
              <a:solidFill>
                <a:srgbClr val="231F20"/>
              </a:solidFill>
              <a:latin typeface="Calibri" panose="020F0502020204030204" pitchFamily="34" charset="0"/>
              <a:cs typeface="Calibri" panose="020F0502020204030204" pitchFamily="34" charset="0"/>
            </a:endParaRPr>
          </a:p>
          <a:p>
            <a:pPr marL="342900" indent="-342900">
              <a:buFont typeface="Wingdings" panose="05000000000000000000" pitchFamily="2" charset="2"/>
              <a:buChar char="ü"/>
            </a:pPr>
            <a:r>
              <a:rPr lang="en-US" sz="1800" dirty="0" err="1">
                <a:solidFill>
                  <a:srgbClr val="231F20"/>
                </a:solidFill>
                <a:latin typeface="Calibri" panose="020F0502020204030204" pitchFamily="34" charset="0"/>
                <a:cs typeface="Calibri" panose="020F0502020204030204" pitchFamily="34" charset="0"/>
              </a:rPr>
              <a:t>Mengecek</a:t>
            </a:r>
            <a:r>
              <a:rPr lang="en-US" sz="1800" dirty="0">
                <a:solidFill>
                  <a:srgbClr val="231F20"/>
                </a:solidFill>
                <a:latin typeface="Calibri" panose="020F0502020204030204" pitchFamily="34" charset="0"/>
                <a:cs typeface="Calibri" panose="020F0502020204030204" pitchFamily="34" charset="0"/>
              </a:rPr>
              <a:t> Gambar</a:t>
            </a:r>
          </a:p>
          <a:p>
            <a:pPr marL="342900" indent="-342900">
              <a:buFont typeface="Wingdings" panose="05000000000000000000" pitchFamily="2" charset="2"/>
              <a:buChar char="ü"/>
            </a:pPr>
            <a:r>
              <a:rPr lang="en-US" sz="1800" dirty="0" err="1">
                <a:solidFill>
                  <a:srgbClr val="231F20"/>
                </a:solidFill>
                <a:latin typeface="Calibri" panose="020F0502020204030204" pitchFamily="34" charset="0"/>
                <a:cs typeface="Calibri" panose="020F0502020204030204" pitchFamily="34" charset="0"/>
              </a:rPr>
              <a:t>Memeriksa</a:t>
            </a:r>
            <a:r>
              <a:rPr lang="en-US" sz="1800" dirty="0">
                <a:solidFill>
                  <a:srgbClr val="231F20"/>
                </a:solidFill>
                <a:latin typeface="Calibri" panose="020F0502020204030204" pitchFamily="34" charset="0"/>
                <a:cs typeface="Calibri" panose="020F0502020204030204" pitchFamily="34" charset="0"/>
              </a:rPr>
              <a:t> </a:t>
            </a:r>
            <a:r>
              <a:rPr lang="en-US" sz="1800" dirty="0" err="1">
                <a:solidFill>
                  <a:srgbClr val="231F20"/>
                </a:solidFill>
                <a:latin typeface="Calibri" panose="020F0502020204030204" pitchFamily="34" charset="0"/>
                <a:cs typeface="Calibri" panose="020F0502020204030204" pitchFamily="34" charset="0"/>
              </a:rPr>
              <a:t>Penilaian</a:t>
            </a:r>
            <a:r>
              <a:rPr lang="en-US" sz="1800" dirty="0">
                <a:solidFill>
                  <a:srgbClr val="231F20"/>
                </a:solidFill>
                <a:latin typeface="Calibri" panose="020F0502020204030204" pitchFamily="34" charset="0"/>
                <a:cs typeface="Calibri" panose="020F0502020204030204" pitchFamily="34" charset="0"/>
              </a:rPr>
              <a:t> </a:t>
            </a:r>
            <a:r>
              <a:rPr lang="en-US" sz="1800" dirty="0" err="1">
                <a:solidFill>
                  <a:srgbClr val="231F20"/>
                </a:solidFill>
                <a:latin typeface="Calibri" panose="020F0502020204030204" pitchFamily="34" charset="0"/>
                <a:cs typeface="Calibri" panose="020F0502020204030204" pitchFamily="34" charset="0"/>
              </a:rPr>
              <a:t>Sendiri</a:t>
            </a:r>
            <a:endParaRPr lang="en-US" sz="1800" dirty="0">
              <a:solidFill>
                <a:srgbClr val="231F20"/>
              </a:solidFill>
              <a:latin typeface="Calibri" panose="020F0502020204030204" pitchFamily="34" charset="0"/>
              <a:cs typeface="Calibri" panose="020F0502020204030204" pitchFamily="34" charset="0"/>
            </a:endParaRPr>
          </a:p>
          <a:p>
            <a:pPr marL="342900" indent="-342900">
              <a:buFont typeface="Wingdings" panose="05000000000000000000" pitchFamily="2" charset="2"/>
              <a:buChar char="ü"/>
            </a:pPr>
            <a:r>
              <a:rPr lang="sv-SE" sz="1800" dirty="0">
                <a:solidFill>
                  <a:srgbClr val="231F20"/>
                </a:solidFill>
                <a:latin typeface="Calibri" panose="020F0502020204030204" pitchFamily="34" charset="0"/>
                <a:cs typeface="Calibri" panose="020F0502020204030204" pitchFamily="34" charset="0"/>
              </a:rPr>
              <a:t>Membedakan Fakta dan Opini</a:t>
            </a:r>
          </a:p>
          <a:p>
            <a:pPr marL="342900" indent="-342900">
              <a:buFont typeface="Wingdings" panose="05000000000000000000" pitchFamily="2" charset="2"/>
              <a:buChar char="ü"/>
            </a:pPr>
            <a:r>
              <a:rPr lang="en-US" sz="1800" dirty="0" err="1">
                <a:solidFill>
                  <a:srgbClr val="231F20"/>
                </a:solidFill>
                <a:latin typeface="Calibri" panose="020F0502020204030204" pitchFamily="34" charset="0"/>
                <a:cs typeface="Calibri" panose="020F0502020204030204" pitchFamily="34" charset="0"/>
              </a:rPr>
              <a:t>Mengecek</a:t>
            </a:r>
            <a:r>
              <a:rPr lang="en-US" sz="1800" dirty="0">
                <a:solidFill>
                  <a:srgbClr val="231F20"/>
                </a:solidFill>
                <a:latin typeface="Calibri" panose="020F0502020204030204" pitchFamily="34" charset="0"/>
                <a:cs typeface="Calibri" panose="020F0502020204030204" pitchFamily="34" charset="0"/>
              </a:rPr>
              <a:t> </a:t>
            </a:r>
            <a:r>
              <a:rPr lang="en-US" sz="1800" dirty="0" err="1">
                <a:solidFill>
                  <a:srgbClr val="231F20"/>
                </a:solidFill>
                <a:latin typeface="Calibri" panose="020F0502020204030204" pitchFamily="34" charset="0"/>
                <a:cs typeface="Calibri" panose="020F0502020204030204" pitchFamily="34" charset="0"/>
              </a:rPr>
              <a:t>Tanggal</a:t>
            </a:r>
            <a:r>
              <a:rPr lang="en-US" sz="1800" dirty="0">
                <a:solidFill>
                  <a:srgbClr val="231F20"/>
                </a:solidFill>
                <a:latin typeface="Calibri" panose="020F0502020204030204" pitchFamily="34" charset="0"/>
                <a:cs typeface="Calibri" panose="020F0502020204030204" pitchFamily="34" charset="0"/>
              </a:rPr>
              <a:t> </a:t>
            </a:r>
            <a:r>
              <a:rPr lang="en-US" sz="1800" dirty="0" err="1">
                <a:solidFill>
                  <a:srgbClr val="231F20"/>
                </a:solidFill>
                <a:latin typeface="Calibri" panose="020F0502020204030204" pitchFamily="34" charset="0"/>
                <a:cs typeface="Calibri" panose="020F0502020204030204" pitchFamily="34" charset="0"/>
              </a:rPr>
              <a:t>Berita</a:t>
            </a:r>
            <a:endParaRPr lang="en-US" sz="1800" dirty="0">
              <a:solidFill>
                <a:srgbClr val="231F20"/>
              </a:solidFill>
              <a:latin typeface="Calibri" panose="020F0502020204030204" pitchFamily="34" charset="0"/>
              <a:cs typeface="Calibri" panose="020F0502020204030204" pitchFamily="34" charset="0"/>
            </a:endParaRPr>
          </a:p>
          <a:p>
            <a:pPr marL="342900" indent="-342900">
              <a:buFont typeface="Wingdings" panose="05000000000000000000" pitchFamily="2" charset="2"/>
              <a:buChar char="ü"/>
            </a:pPr>
            <a:r>
              <a:rPr lang="it-IT" sz="1800" dirty="0">
                <a:solidFill>
                  <a:srgbClr val="231F20"/>
                </a:solidFill>
                <a:latin typeface="Calibri" panose="020F0502020204030204" pitchFamily="34" charset="0"/>
                <a:cs typeface="Calibri" panose="020F0502020204030204" pitchFamily="34" charset="0"/>
              </a:rPr>
              <a:t>Memeriksa di Halaman </a:t>
            </a:r>
            <a:r>
              <a:rPr lang="it-IT" sz="1800" i="1" dirty="0">
                <a:solidFill>
                  <a:srgbClr val="231F20"/>
                </a:solidFill>
                <a:latin typeface="Calibri" panose="020F0502020204030204" pitchFamily="34" charset="0"/>
                <a:cs typeface="Calibri" panose="020F0502020204030204" pitchFamily="34" charset="0"/>
              </a:rPr>
              <a:t>Website Secara Langsung</a:t>
            </a:r>
          </a:p>
          <a:p>
            <a:pPr marL="342900" indent="-342900">
              <a:buFont typeface="Wingdings" panose="05000000000000000000" pitchFamily="2" charset="2"/>
              <a:buChar char="ü"/>
            </a:pPr>
            <a:r>
              <a:rPr lang="en-US" dirty="0" err="1">
                <a:solidFill>
                  <a:srgbClr val="231F20"/>
                </a:solidFill>
                <a:latin typeface="Calibri" panose="020F0502020204030204" pitchFamily="34" charset="0"/>
                <a:cs typeface="Calibri" panose="020F0502020204030204" pitchFamily="34" charset="0"/>
              </a:rPr>
              <a:t>Bergabung</a:t>
            </a:r>
            <a:r>
              <a:rPr lang="en-US" dirty="0">
                <a:solidFill>
                  <a:srgbClr val="231F20"/>
                </a:solidFill>
                <a:latin typeface="Calibri" panose="020F0502020204030204" pitchFamily="34" charset="0"/>
                <a:cs typeface="Calibri" panose="020F0502020204030204" pitchFamily="34" charset="0"/>
              </a:rPr>
              <a:t> </a:t>
            </a:r>
            <a:r>
              <a:rPr lang="en-US" dirty="0" err="1">
                <a:solidFill>
                  <a:srgbClr val="231F20"/>
                </a:solidFill>
                <a:latin typeface="Calibri" panose="020F0502020204030204" pitchFamily="34" charset="0"/>
                <a:cs typeface="Calibri" panose="020F0502020204030204" pitchFamily="34" charset="0"/>
              </a:rPr>
              <a:t>dengan</a:t>
            </a:r>
            <a:r>
              <a:rPr lang="en-US" dirty="0">
                <a:solidFill>
                  <a:srgbClr val="231F20"/>
                </a:solidFill>
                <a:latin typeface="Calibri" panose="020F0502020204030204" pitchFamily="34" charset="0"/>
                <a:cs typeface="Calibri" panose="020F0502020204030204" pitchFamily="34" charset="0"/>
              </a:rPr>
              <a:t> </a:t>
            </a:r>
            <a:r>
              <a:rPr lang="en-US" sz="1800" dirty="0" err="1">
                <a:solidFill>
                  <a:srgbClr val="231F20"/>
                </a:solidFill>
                <a:latin typeface="Calibri" panose="020F0502020204030204" pitchFamily="34" charset="0"/>
                <a:cs typeface="Calibri" panose="020F0502020204030204" pitchFamily="34" charset="0"/>
              </a:rPr>
              <a:t>Grup</a:t>
            </a:r>
            <a:r>
              <a:rPr lang="en-US" sz="1800" dirty="0">
                <a:solidFill>
                  <a:srgbClr val="231F20"/>
                </a:solidFill>
                <a:latin typeface="Calibri" panose="020F0502020204030204" pitchFamily="34" charset="0"/>
                <a:cs typeface="Calibri" panose="020F0502020204030204" pitchFamily="34" charset="0"/>
              </a:rPr>
              <a:t> Anti </a:t>
            </a:r>
            <a:r>
              <a:rPr lang="en-US" sz="1800" dirty="0" err="1">
                <a:solidFill>
                  <a:srgbClr val="231F20"/>
                </a:solidFill>
                <a:latin typeface="Calibri" panose="020F0502020204030204" pitchFamily="34" charset="0"/>
                <a:cs typeface="Calibri" panose="020F0502020204030204" pitchFamily="34" charset="0"/>
              </a:rPr>
              <a:t>Hoaks</a:t>
            </a:r>
            <a:endParaRPr lang="en-US" dirty="0">
              <a:solidFill>
                <a:srgbClr val="231F20"/>
              </a:solidFill>
              <a:latin typeface="Calibri" panose="020F0502020204030204" pitchFamily="34" charset="0"/>
              <a:cs typeface="Calibri" panose="020F0502020204030204" pitchFamily="34" charset="0"/>
            </a:endParaRPr>
          </a:p>
          <a:p>
            <a:pPr marL="342900" indent="-342900">
              <a:buFont typeface="Wingdings" panose="05000000000000000000" pitchFamily="2" charset="2"/>
              <a:buChar char="ü"/>
            </a:pPr>
            <a:r>
              <a:rPr lang="en-US" sz="1800" dirty="0" err="1">
                <a:solidFill>
                  <a:srgbClr val="231F20"/>
                </a:solidFill>
                <a:latin typeface="Calibri" panose="020F0502020204030204" pitchFamily="34" charset="0"/>
                <a:cs typeface="Calibri" panose="020F0502020204030204" pitchFamily="34" charset="0"/>
              </a:rPr>
              <a:t>Melaporkan</a:t>
            </a:r>
            <a:r>
              <a:rPr lang="en-US" sz="1800" dirty="0">
                <a:solidFill>
                  <a:srgbClr val="231F20"/>
                </a:solidFill>
                <a:latin typeface="Calibri" panose="020F0502020204030204" pitchFamily="34" charset="0"/>
                <a:cs typeface="Calibri" panose="020F0502020204030204" pitchFamily="34" charset="0"/>
              </a:rPr>
              <a:t> </a:t>
            </a:r>
            <a:r>
              <a:rPr lang="en-US" sz="1800" dirty="0" err="1">
                <a:solidFill>
                  <a:srgbClr val="231F20"/>
                </a:solidFill>
                <a:latin typeface="Calibri" panose="020F0502020204030204" pitchFamily="34" charset="0"/>
                <a:cs typeface="Calibri" panose="020F0502020204030204" pitchFamily="34" charset="0"/>
              </a:rPr>
              <a:t>Hoaks</a:t>
            </a:r>
            <a:r>
              <a:rPr lang="en-US" sz="1800" dirty="0">
                <a:solidFill>
                  <a:srgbClr val="231F20"/>
                </a:solidFill>
                <a:latin typeface="Calibri" panose="020F0502020204030204" pitchFamily="34" charset="0"/>
                <a:cs typeface="Calibri" panose="020F0502020204030204" pitchFamily="34" charset="0"/>
              </a:rPr>
              <a:t> </a:t>
            </a:r>
            <a:r>
              <a:rPr lang="en-US" sz="1800" dirty="0" err="1">
                <a:solidFill>
                  <a:srgbClr val="231F20"/>
                </a:solidFill>
                <a:latin typeface="Calibri" panose="020F0502020204030204" pitchFamily="34" charset="0"/>
                <a:cs typeface="Calibri" panose="020F0502020204030204" pitchFamily="34" charset="0"/>
              </a:rPr>
              <a:t>melalui</a:t>
            </a:r>
            <a:r>
              <a:rPr lang="en-US" sz="1800" dirty="0">
                <a:solidFill>
                  <a:srgbClr val="231F20"/>
                </a:solidFill>
                <a:latin typeface="Calibri" panose="020F0502020204030204" pitchFamily="34" charset="0"/>
                <a:cs typeface="Calibri" panose="020F0502020204030204" pitchFamily="34" charset="0"/>
              </a:rPr>
              <a:t> </a:t>
            </a:r>
            <a:r>
              <a:rPr lang="en-US" sz="1800" i="1" dirty="0">
                <a:solidFill>
                  <a:srgbClr val="231F20"/>
                </a:solidFill>
                <a:latin typeface="Calibri" panose="020F0502020204030204" pitchFamily="34" charset="0"/>
                <a:cs typeface="Calibri" panose="020F0502020204030204" pitchFamily="34" charset="0"/>
              </a:rPr>
              <a:t>email </a:t>
            </a:r>
            <a:r>
              <a:rPr lang="en-US" sz="1800" dirty="0" err="1">
                <a:solidFill>
                  <a:srgbClr val="231F20"/>
                </a:solidFill>
                <a:latin typeface="Calibri" panose="020F0502020204030204" pitchFamily="34" charset="0"/>
                <a:cs typeface="Calibri" panose="020F0502020204030204" pitchFamily="34" charset="0"/>
              </a:rPr>
              <a:t>ke</a:t>
            </a:r>
            <a:r>
              <a:rPr lang="en-US" sz="1800" dirty="0">
                <a:solidFill>
                  <a:srgbClr val="231F20"/>
                </a:solidFill>
                <a:latin typeface="Calibri" panose="020F0502020204030204" pitchFamily="34" charset="0"/>
                <a:cs typeface="Calibri" panose="020F0502020204030204" pitchFamily="34" charset="0"/>
              </a:rPr>
              <a:t> </a:t>
            </a:r>
            <a:r>
              <a:rPr lang="en-US" sz="1800" dirty="0" err="1">
                <a:solidFill>
                  <a:srgbClr val="231F20"/>
                </a:solidFill>
                <a:latin typeface="Calibri" panose="020F0502020204030204" pitchFamily="34" charset="0"/>
                <a:cs typeface="Calibri" panose="020F0502020204030204" pitchFamily="34" charset="0"/>
              </a:rPr>
              <a:t>alamat</a:t>
            </a:r>
            <a:r>
              <a:rPr lang="en-US" dirty="0">
                <a:solidFill>
                  <a:srgbClr val="231F20"/>
                </a:solidFill>
                <a:latin typeface="Calibri" panose="020F0502020204030204" pitchFamily="34" charset="0"/>
                <a:cs typeface="Calibri" panose="020F0502020204030204" pitchFamily="34" charset="0"/>
              </a:rPr>
              <a:t> </a:t>
            </a:r>
            <a:r>
              <a:rPr lang="fr-FR" sz="1800" dirty="0">
                <a:solidFill>
                  <a:srgbClr val="231F20"/>
                </a:solidFill>
                <a:latin typeface="Calibri" panose="020F0502020204030204" pitchFamily="34" charset="0"/>
                <a:cs typeface="Calibri" panose="020F0502020204030204" pitchFamily="34" charset="0"/>
              </a:rPr>
              <a:t>aduankonten@mail.kominfo.go.id </a:t>
            </a:r>
            <a:r>
              <a:rPr lang="fr-FR" sz="1800" dirty="0" err="1">
                <a:solidFill>
                  <a:srgbClr val="231F20"/>
                </a:solidFill>
                <a:latin typeface="Calibri" panose="020F0502020204030204" pitchFamily="34" charset="0"/>
                <a:cs typeface="Calibri" panose="020F0502020204030204" pitchFamily="34" charset="0"/>
              </a:rPr>
              <a:t>atau</a:t>
            </a:r>
            <a:r>
              <a:rPr lang="fr-FR" sz="1800" dirty="0">
                <a:solidFill>
                  <a:srgbClr val="231F20"/>
                </a:solidFill>
                <a:latin typeface="Calibri" panose="020F0502020204030204" pitchFamily="34" charset="0"/>
                <a:cs typeface="Calibri" panose="020F0502020204030204" pitchFamily="34" charset="0"/>
              </a:rPr>
              <a:t> </a:t>
            </a:r>
            <a:r>
              <a:rPr lang="fr-FR" sz="1800" dirty="0" err="1">
                <a:solidFill>
                  <a:srgbClr val="231F20"/>
                </a:solidFill>
                <a:latin typeface="Calibri" panose="020F0502020204030204" pitchFamily="34" charset="0"/>
                <a:cs typeface="Calibri" panose="020F0502020204030204" pitchFamily="34" charset="0"/>
              </a:rPr>
              <a:t>ke</a:t>
            </a:r>
            <a:r>
              <a:rPr lang="fr-FR" sz="1800" dirty="0">
                <a:solidFill>
                  <a:srgbClr val="231F20"/>
                </a:solidFill>
                <a:latin typeface="Calibri" panose="020F0502020204030204" pitchFamily="34" charset="0"/>
                <a:cs typeface="Calibri" panose="020F0502020204030204" pitchFamily="34" charset="0"/>
              </a:rPr>
              <a:t> </a:t>
            </a:r>
            <a:r>
              <a:rPr lang="fr-FR" sz="1800" dirty="0" err="1">
                <a:solidFill>
                  <a:srgbClr val="231F20"/>
                </a:solidFill>
                <a:latin typeface="Calibri" panose="020F0502020204030204" pitchFamily="34" charset="0"/>
                <a:cs typeface="Calibri" panose="020F0502020204030204" pitchFamily="34" charset="0"/>
              </a:rPr>
              <a:t>Divisi</a:t>
            </a:r>
            <a:r>
              <a:rPr lang="fr-FR" sz="1800" dirty="0">
                <a:solidFill>
                  <a:srgbClr val="231F20"/>
                </a:solidFill>
                <a:latin typeface="Calibri" panose="020F0502020204030204" pitchFamily="34" charset="0"/>
                <a:cs typeface="Calibri" panose="020F0502020204030204" pitchFamily="34" charset="0"/>
              </a:rPr>
              <a:t> Cyber Crime </a:t>
            </a:r>
            <a:r>
              <a:rPr lang="fr-FR" sz="1800" dirty="0" err="1">
                <a:solidFill>
                  <a:srgbClr val="231F20"/>
                </a:solidFill>
                <a:latin typeface="Calibri" panose="020F0502020204030204" pitchFamily="34" charset="0"/>
                <a:cs typeface="Calibri" panose="020F0502020204030204" pitchFamily="34" charset="0"/>
              </a:rPr>
              <a:t>Polri</a:t>
            </a:r>
            <a:r>
              <a:rPr lang="fr-FR" sz="1800" dirty="0">
                <a:solidFill>
                  <a:srgbClr val="231F20"/>
                </a:solidFill>
                <a:latin typeface="Calibri" panose="020F0502020204030204" pitchFamily="34" charset="0"/>
                <a:cs typeface="Calibri" panose="020F0502020204030204" pitchFamily="34" charset="0"/>
              </a:rPr>
              <a:t> </a:t>
            </a:r>
            <a:r>
              <a:rPr lang="fr-FR" sz="1800" dirty="0" err="1">
                <a:solidFill>
                  <a:srgbClr val="231F20"/>
                </a:solidFill>
                <a:latin typeface="Calibri" panose="020F0502020204030204" pitchFamily="34" charset="0"/>
                <a:cs typeface="Calibri" panose="020F0502020204030204" pitchFamily="34" charset="0"/>
              </a:rPr>
              <a:t>melalui</a:t>
            </a:r>
            <a:r>
              <a:rPr lang="fr-FR" sz="1800" dirty="0">
                <a:solidFill>
                  <a:srgbClr val="231F20"/>
                </a:solidFill>
                <a:latin typeface="Calibri" panose="020F0502020204030204" pitchFamily="34" charset="0"/>
                <a:cs typeface="Calibri" panose="020F0502020204030204" pitchFamily="34" charset="0"/>
              </a:rPr>
              <a:t> email </a:t>
            </a:r>
            <a:r>
              <a:rPr lang="fr-FR" sz="1800" dirty="0" err="1">
                <a:solidFill>
                  <a:srgbClr val="231F20"/>
                </a:solidFill>
                <a:latin typeface="Calibri" panose="020F0502020204030204" pitchFamily="34" charset="0"/>
                <a:cs typeface="Calibri" panose="020F0502020204030204" pitchFamily="34" charset="0"/>
              </a:rPr>
              <a:t>ke</a:t>
            </a:r>
            <a:r>
              <a:rPr lang="fr-FR" sz="1800" dirty="0">
                <a:solidFill>
                  <a:srgbClr val="231F20"/>
                </a:solidFill>
                <a:latin typeface="Calibri" panose="020F0502020204030204" pitchFamily="34" charset="0"/>
                <a:cs typeface="Calibri" panose="020F0502020204030204" pitchFamily="34" charset="0"/>
              </a:rPr>
              <a:t> cybercrime@polri.go.id</a:t>
            </a:r>
            <a:endParaRPr lang="en-US" sz="1800" dirty="0">
              <a:solidFill>
                <a:srgbClr val="231F2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93466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additive="base">
                                        <p:cTn id="32"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 calcmode="lin" valueType="num">
                                      <p:cBhvr additive="base">
                                        <p:cTn id="42"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43"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grpId="0" nodeType="after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 calcmode="lin" valueType="num">
                                      <p:cBhvr additive="base">
                                        <p:cTn id="47"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grpId="0" nodeType="after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 calcmode="lin" valueType="num">
                                      <p:cBhvr additive="base">
                                        <p:cTn id="52"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53"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8" fill="hold" grpId="0" nodeType="after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 calcmode="lin" valueType="num">
                                      <p:cBhvr additive="base">
                                        <p:cTn id="57" dur="500" fill="hold"/>
                                        <p:tgtEl>
                                          <p:spTgt spid="3">
                                            <p:txEl>
                                              <p:pRg st="10" end="10"/>
                                            </p:txEl>
                                          </p:spTgt>
                                        </p:tgtEl>
                                        <p:attrNameLst>
                                          <p:attrName>ppt_x</p:attrName>
                                        </p:attrNameLst>
                                      </p:cBhvr>
                                      <p:tavLst>
                                        <p:tav tm="0">
                                          <p:val>
                                            <p:strVal val="0-#ppt_w/2"/>
                                          </p:val>
                                        </p:tav>
                                        <p:tav tm="100000">
                                          <p:val>
                                            <p:strVal val="#ppt_x"/>
                                          </p:val>
                                        </p:tav>
                                      </p:tavLst>
                                    </p:anim>
                                    <p:anim calcmode="lin" valueType="num">
                                      <p:cBhvr additive="base">
                                        <p:cTn id="58" dur="500" fill="hold"/>
                                        <p:tgtEl>
                                          <p:spTgt spid="3">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620D9F-B3D4-F888-DADE-229CFFEDAA45}"/>
              </a:ext>
            </a:extLst>
          </p:cNvPr>
          <p:cNvSpPr txBox="1"/>
          <p:nvPr/>
        </p:nvSpPr>
        <p:spPr>
          <a:xfrm>
            <a:off x="228600" y="89446"/>
            <a:ext cx="7162800" cy="4539704"/>
          </a:xfrm>
          <a:prstGeom prst="rect">
            <a:avLst/>
          </a:prstGeom>
          <a:noFill/>
        </p:spPr>
        <p:txBody>
          <a:bodyPr wrap="square">
            <a:spAutoFit/>
          </a:bodyPr>
          <a:lstStyle/>
          <a:p>
            <a:pPr marL="233363" indent="-233363">
              <a:buFont typeface="Wingdings" panose="05000000000000000000" pitchFamily="2" charset="2"/>
              <a:buChar char="ü"/>
            </a:pPr>
            <a:r>
              <a:rPr lang="en-US" sz="1700" dirty="0" err="1">
                <a:solidFill>
                  <a:srgbClr val="231F20"/>
                </a:solidFill>
                <a:latin typeface="Calibri" panose="020F0502020204030204" pitchFamily="34" charset="0"/>
                <a:cs typeface="Calibri" panose="020F0502020204030204" pitchFamily="34" charset="0"/>
              </a:rPr>
              <a:t>Untuk</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memeriksa</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apakah</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gambar</a:t>
            </a:r>
            <a:r>
              <a:rPr lang="en-US" sz="1700" dirty="0">
                <a:solidFill>
                  <a:srgbClr val="231F20"/>
                </a:solidFill>
                <a:latin typeface="Calibri" panose="020F0502020204030204" pitchFamily="34" charset="0"/>
                <a:cs typeface="Calibri" panose="020F0502020204030204" pitchFamily="34" charset="0"/>
              </a:rPr>
              <a:t> yang </a:t>
            </a:r>
            <a:r>
              <a:rPr lang="en-US" sz="1700" dirty="0" err="1">
                <a:solidFill>
                  <a:srgbClr val="231F20"/>
                </a:solidFill>
                <a:latin typeface="Calibri" panose="020F0502020204030204" pitchFamily="34" charset="0"/>
                <a:cs typeface="Calibri" panose="020F0502020204030204" pitchFamily="34" charset="0"/>
              </a:rPr>
              <a:t>digunakan</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asli</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atau</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hoaks</a:t>
            </a:r>
            <a:r>
              <a:rPr lang="en-US" sz="1700" dirty="0">
                <a:solidFill>
                  <a:srgbClr val="231F20"/>
                </a:solidFill>
                <a:latin typeface="Calibri" panose="020F0502020204030204" pitchFamily="34" charset="0"/>
                <a:cs typeface="Calibri" panose="020F0502020204030204" pitchFamily="34" charset="0"/>
              </a:rPr>
              <a:t>,</a:t>
            </a:r>
            <a:r>
              <a:rPr lang="en-US" sz="1700" i="1"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kita</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dapat</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memeriksa</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kecacatan</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gambar</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hasil</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editannya</a:t>
            </a:r>
            <a:r>
              <a:rPr lang="en-US" sz="1700" dirty="0">
                <a:solidFill>
                  <a:srgbClr val="231F20"/>
                </a:solidFill>
                <a:latin typeface="Calibri" panose="020F0502020204030204" pitchFamily="34" charset="0"/>
                <a:cs typeface="Calibri" panose="020F0502020204030204" pitchFamily="34" charset="0"/>
              </a:rPr>
              <a:t> </a:t>
            </a:r>
            <a:r>
              <a:rPr lang="sv-SE" sz="1700" dirty="0">
                <a:solidFill>
                  <a:srgbClr val="231F20"/>
                </a:solidFill>
                <a:latin typeface="Calibri" panose="020F0502020204030204" pitchFamily="34" charset="0"/>
                <a:cs typeface="Calibri" panose="020F0502020204030204" pitchFamily="34" charset="0"/>
              </a:rPr>
              <a:t>melalui pengamatan yang teliti atau dengan </a:t>
            </a:r>
            <a:r>
              <a:rPr lang="en-US" sz="1700" dirty="0" err="1">
                <a:solidFill>
                  <a:srgbClr val="231F20"/>
                </a:solidFill>
                <a:latin typeface="Calibri" panose="020F0502020204030204" pitchFamily="34" charset="0"/>
                <a:cs typeface="Calibri" panose="020F0502020204030204" pitchFamily="34" charset="0"/>
              </a:rPr>
              <a:t>menggunakan</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perangkat</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lunak</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tertentu</a:t>
            </a:r>
            <a:r>
              <a:rPr lang="en-US" sz="1700" dirty="0">
                <a:solidFill>
                  <a:srgbClr val="231F20"/>
                </a:solidFill>
                <a:latin typeface="Calibri" panose="020F0502020204030204" pitchFamily="34" charset="0"/>
                <a:cs typeface="Calibri" panose="020F0502020204030204" pitchFamily="34" charset="0"/>
              </a:rPr>
              <a:t>. </a:t>
            </a:r>
          </a:p>
          <a:p>
            <a:pPr marL="233363" indent="-233363">
              <a:buFont typeface="Wingdings" panose="05000000000000000000" pitchFamily="2" charset="2"/>
              <a:buChar char="ü"/>
            </a:pPr>
            <a:r>
              <a:rPr lang="en-US" sz="1700" dirty="0">
                <a:solidFill>
                  <a:srgbClr val="231F20"/>
                </a:solidFill>
                <a:latin typeface="Calibri" panose="020F0502020204030204" pitchFamily="34" charset="0"/>
                <a:cs typeface="Calibri" panose="020F0502020204030204" pitchFamily="34" charset="0"/>
              </a:rPr>
              <a:t>Cara </a:t>
            </a:r>
            <a:r>
              <a:rPr lang="en-US" sz="1700" dirty="0" err="1">
                <a:solidFill>
                  <a:srgbClr val="231F20"/>
                </a:solidFill>
                <a:latin typeface="Calibri" panose="020F0502020204030204" pitchFamily="34" charset="0"/>
                <a:cs typeface="Calibri" panose="020F0502020204030204" pitchFamily="34" charset="0"/>
              </a:rPr>
              <a:t>lainnya</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dengan</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mencari</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gambar</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asli</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dari</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gambar</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hasil</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editan</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tersebut</a:t>
            </a:r>
            <a:r>
              <a:rPr lang="en-US" sz="1700" dirty="0">
                <a:solidFill>
                  <a:srgbClr val="231F20"/>
                </a:solidFill>
                <a:latin typeface="Calibri" panose="020F0502020204030204" pitchFamily="34" charset="0"/>
                <a:cs typeface="Calibri" panose="020F0502020204030204" pitchFamily="34" charset="0"/>
              </a:rPr>
              <a:t>. Langkah-</a:t>
            </a:r>
            <a:r>
              <a:rPr lang="en-US" sz="1700" dirty="0" err="1">
                <a:solidFill>
                  <a:srgbClr val="231F20"/>
                </a:solidFill>
                <a:latin typeface="Calibri" panose="020F0502020204030204" pitchFamily="34" charset="0"/>
                <a:cs typeface="Calibri" panose="020F0502020204030204" pitchFamily="34" charset="0"/>
              </a:rPr>
              <a:t>langkah</a:t>
            </a:r>
            <a:r>
              <a:rPr lang="en-US" sz="1700" dirty="0">
                <a:solidFill>
                  <a:srgbClr val="231F20"/>
                </a:solidFill>
                <a:latin typeface="Calibri" panose="020F0502020204030204" pitchFamily="34" charset="0"/>
                <a:cs typeface="Calibri" panose="020F0502020204030204" pitchFamily="34" charset="0"/>
              </a:rPr>
              <a:t>:</a:t>
            </a:r>
          </a:p>
          <a:p>
            <a:pPr marL="574675" indent="-342900">
              <a:buFont typeface="+mj-lt"/>
              <a:buAutoNum type="arabicParenR"/>
            </a:pPr>
            <a:r>
              <a:rPr lang="en-US" sz="1700" dirty="0" err="1">
                <a:solidFill>
                  <a:srgbClr val="231F20"/>
                </a:solidFill>
                <a:latin typeface="Calibri" panose="020F0502020204030204" pitchFamily="34" charset="0"/>
                <a:cs typeface="Calibri" panose="020F0502020204030204" pitchFamily="34" charset="0"/>
              </a:rPr>
              <a:t>Ketik</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alamat</a:t>
            </a:r>
            <a:r>
              <a:rPr lang="en-US" sz="1700" dirty="0">
                <a:solidFill>
                  <a:srgbClr val="231F20"/>
                </a:solidFill>
                <a:latin typeface="Calibri" panose="020F0502020204030204" pitchFamily="34" charset="0"/>
                <a:cs typeface="Calibri" panose="020F0502020204030204" pitchFamily="34" charset="0"/>
              </a:rPr>
              <a:t> URL </a:t>
            </a:r>
            <a:r>
              <a:rPr lang="en-US" sz="1700" dirty="0" err="1">
                <a:solidFill>
                  <a:srgbClr val="231F20"/>
                </a:solidFill>
                <a:latin typeface="Calibri" panose="020F0502020204030204" pitchFamily="34" charset="0"/>
                <a:cs typeface="Calibri" panose="020F0502020204030204" pitchFamily="34" charset="0"/>
              </a:rPr>
              <a:t>berikut</a:t>
            </a:r>
            <a:r>
              <a:rPr lang="en-US" sz="1700" dirty="0">
                <a:solidFill>
                  <a:srgbClr val="231F20"/>
                </a:solidFill>
                <a:latin typeface="Calibri" panose="020F0502020204030204" pitchFamily="34" charset="0"/>
                <a:cs typeface="Calibri" panose="020F0502020204030204" pitchFamily="34" charset="0"/>
              </a:rPr>
              <a:t> ‘images.google.com’ di </a:t>
            </a:r>
            <a:r>
              <a:rPr lang="en-US" sz="1700" i="1" dirty="0">
                <a:solidFill>
                  <a:srgbClr val="231F20"/>
                </a:solidFill>
                <a:latin typeface="Calibri" panose="020F0502020204030204" pitchFamily="34" charset="0"/>
                <a:cs typeface="Calibri" panose="020F0502020204030204" pitchFamily="34" charset="0"/>
              </a:rPr>
              <a:t>browser</a:t>
            </a:r>
            <a:r>
              <a:rPr lang="en-US" sz="1700" dirty="0">
                <a:solidFill>
                  <a:srgbClr val="231F20"/>
                </a:solidFill>
                <a:latin typeface="Calibri" panose="020F0502020204030204" pitchFamily="34" charset="0"/>
                <a:cs typeface="Calibri" panose="020F0502020204030204" pitchFamily="34" charset="0"/>
              </a:rPr>
              <a:t>. </a:t>
            </a:r>
          </a:p>
          <a:p>
            <a:pPr marL="574675" indent="-342900">
              <a:buFont typeface="+mj-lt"/>
              <a:buAutoNum type="arabicParenR"/>
            </a:pPr>
            <a:r>
              <a:rPr lang="en-US" sz="1700" dirty="0" err="1">
                <a:solidFill>
                  <a:srgbClr val="231F20"/>
                </a:solidFill>
                <a:latin typeface="Calibri" panose="020F0502020204030204" pitchFamily="34" charset="0"/>
                <a:cs typeface="Calibri" panose="020F0502020204030204" pitchFamily="34" charset="0"/>
              </a:rPr>
              <a:t>Klik</a:t>
            </a:r>
            <a:r>
              <a:rPr lang="en-US" sz="1700" dirty="0">
                <a:solidFill>
                  <a:srgbClr val="231F20"/>
                </a:solidFill>
                <a:latin typeface="Calibri" panose="020F0502020204030204" pitchFamily="34" charset="0"/>
                <a:cs typeface="Calibri" panose="020F0502020204030204" pitchFamily="34" charset="0"/>
              </a:rPr>
              <a:t> ikon </a:t>
            </a:r>
            <a:r>
              <a:rPr lang="en-US" sz="1700" dirty="0" err="1">
                <a:solidFill>
                  <a:srgbClr val="231F20"/>
                </a:solidFill>
                <a:latin typeface="Calibri" panose="020F0502020204030204" pitchFamily="34" charset="0"/>
                <a:cs typeface="Calibri" panose="020F0502020204030204" pitchFamily="34" charset="0"/>
              </a:rPr>
              <a:t>kamera</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untuk</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mengupload</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gambar</a:t>
            </a:r>
            <a:r>
              <a:rPr lang="en-US" sz="1700" dirty="0">
                <a:solidFill>
                  <a:srgbClr val="231F20"/>
                </a:solidFill>
                <a:latin typeface="Calibri" panose="020F0502020204030204" pitchFamily="34" charset="0"/>
                <a:cs typeface="Calibri" panose="020F0502020204030204" pitchFamily="34" charset="0"/>
              </a:rPr>
              <a:t>. Pada </a:t>
            </a:r>
            <a:r>
              <a:rPr lang="en-US" sz="1700" dirty="0" err="1">
                <a:solidFill>
                  <a:srgbClr val="231F20"/>
                </a:solidFill>
                <a:latin typeface="Calibri" panose="020F0502020204030204" pitchFamily="34" charset="0"/>
                <a:cs typeface="Calibri" panose="020F0502020204030204" pitchFamily="34" charset="0"/>
              </a:rPr>
              <a:t>kotak</a:t>
            </a:r>
            <a:r>
              <a:rPr lang="en-US" sz="1700" dirty="0">
                <a:solidFill>
                  <a:srgbClr val="231F20"/>
                </a:solidFill>
                <a:latin typeface="Calibri" panose="020F0502020204030204" pitchFamily="34" charset="0"/>
                <a:cs typeface="Calibri" panose="020F0502020204030204" pitchFamily="34" charset="0"/>
              </a:rPr>
              <a:t> dialog yang </a:t>
            </a:r>
            <a:r>
              <a:rPr lang="en-US" sz="1700" dirty="0" err="1">
                <a:solidFill>
                  <a:srgbClr val="231F20"/>
                </a:solidFill>
                <a:latin typeface="Calibri" panose="020F0502020204030204" pitchFamily="34" charset="0"/>
                <a:cs typeface="Calibri" panose="020F0502020204030204" pitchFamily="34" charset="0"/>
              </a:rPr>
              <a:t>muncul</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klik</a:t>
            </a:r>
            <a:r>
              <a:rPr lang="en-US" sz="1700" dirty="0">
                <a:solidFill>
                  <a:srgbClr val="231F20"/>
                </a:solidFill>
                <a:latin typeface="Calibri" panose="020F0502020204030204" pitchFamily="34" charset="0"/>
                <a:cs typeface="Calibri" panose="020F0502020204030204" pitchFamily="34" charset="0"/>
              </a:rPr>
              <a:t> tab Upload an image.</a:t>
            </a:r>
          </a:p>
          <a:p>
            <a:pPr marL="574675" indent="-342900">
              <a:buFont typeface="+mj-lt"/>
              <a:buAutoNum type="arabicParenR"/>
            </a:pPr>
            <a:r>
              <a:rPr lang="en-US" sz="1700" dirty="0" err="1">
                <a:solidFill>
                  <a:srgbClr val="231F20"/>
                </a:solidFill>
                <a:latin typeface="Calibri" panose="020F0502020204030204" pitchFamily="34" charset="0"/>
                <a:cs typeface="Calibri" panose="020F0502020204030204" pitchFamily="34" charset="0"/>
              </a:rPr>
              <a:t>Klik</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tombol</a:t>
            </a:r>
            <a:r>
              <a:rPr lang="en-US" sz="1700" dirty="0">
                <a:solidFill>
                  <a:srgbClr val="231F20"/>
                </a:solidFill>
                <a:latin typeface="Calibri" panose="020F0502020204030204" pitchFamily="34" charset="0"/>
                <a:cs typeface="Calibri" panose="020F0502020204030204" pitchFamily="34" charset="0"/>
              </a:rPr>
              <a:t> </a:t>
            </a:r>
            <a:r>
              <a:rPr lang="en-US" sz="1700" i="1" dirty="0">
                <a:solidFill>
                  <a:srgbClr val="231F20"/>
                </a:solidFill>
                <a:latin typeface="Calibri" panose="020F0502020204030204" pitchFamily="34" charset="0"/>
                <a:cs typeface="Calibri" panose="020F0502020204030204" pitchFamily="34" charset="0"/>
              </a:rPr>
              <a:t>choose file, </a:t>
            </a:r>
            <a:r>
              <a:rPr lang="en-US" sz="1700" dirty="0" err="1">
                <a:solidFill>
                  <a:srgbClr val="231F20"/>
                </a:solidFill>
                <a:latin typeface="Calibri" panose="020F0502020204030204" pitchFamily="34" charset="0"/>
                <a:cs typeface="Calibri" panose="020F0502020204030204" pitchFamily="34" charset="0"/>
              </a:rPr>
              <a:t>kemudian</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buka</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direktori</a:t>
            </a:r>
            <a:r>
              <a:rPr lang="en-US" sz="1700" dirty="0">
                <a:solidFill>
                  <a:srgbClr val="231F20"/>
                </a:solidFill>
                <a:latin typeface="Calibri" panose="020F0502020204030204" pitchFamily="34" charset="0"/>
                <a:cs typeface="Calibri" panose="020F0502020204030204" pitchFamily="34" charset="0"/>
              </a:rPr>
              <a:t> di mana </a:t>
            </a:r>
            <a:r>
              <a:rPr lang="en-US" sz="1700" dirty="0" err="1">
                <a:solidFill>
                  <a:srgbClr val="231F20"/>
                </a:solidFill>
                <a:latin typeface="Calibri" panose="020F0502020204030204" pitchFamily="34" charset="0"/>
                <a:cs typeface="Calibri" panose="020F0502020204030204" pitchFamily="34" charset="0"/>
              </a:rPr>
              <a:t>gambar</a:t>
            </a:r>
            <a:r>
              <a:rPr lang="en-US" sz="1700" dirty="0">
                <a:solidFill>
                  <a:srgbClr val="231F20"/>
                </a:solidFill>
                <a:latin typeface="Calibri" panose="020F0502020204030204" pitchFamily="34" charset="0"/>
                <a:cs typeface="Calibri" panose="020F0502020204030204" pitchFamily="34" charset="0"/>
              </a:rPr>
              <a:t> yang </a:t>
            </a:r>
            <a:r>
              <a:rPr lang="en-US" sz="1700" dirty="0" err="1">
                <a:solidFill>
                  <a:srgbClr val="231F20"/>
                </a:solidFill>
                <a:latin typeface="Calibri" panose="020F0502020204030204" pitchFamily="34" charset="0"/>
                <a:cs typeface="Calibri" panose="020F0502020204030204" pitchFamily="34" charset="0"/>
              </a:rPr>
              <a:t>ingin</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digunakan</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sebagai</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pencarian</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disimpan</a:t>
            </a:r>
            <a:r>
              <a:rPr lang="en-US" sz="1700" dirty="0">
                <a:solidFill>
                  <a:srgbClr val="231F20"/>
                </a:solidFill>
                <a:latin typeface="Calibri" panose="020F0502020204030204" pitchFamily="34" charset="0"/>
                <a:cs typeface="Calibri" panose="020F0502020204030204" pitchFamily="34" charset="0"/>
              </a:rPr>
              <a:t>.</a:t>
            </a:r>
          </a:p>
          <a:p>
            <a:pPr marL="574675" indent="-342900">
              <a:buFont typeface="+mj-lt"/>
              <a:buAutoNum type="arabicParenR"/>
            </a:pPr>
            <a:r>
              <a:rPr lang="nl-NL" sz="1700" dirty="0">
                <a:solidFill>
                  <a:srgbClr val="231F20"/>
                </a:solidFill>
                <a:latin typeface="Calibri" panose="020F0502020204030204" pitchFamily="34" charset="0"/>
                <a:cs typeface="Calibri" panose="020F0502020204030204" pitchFamily="34" charset="0"/>
              </a:rPr>
              <a:t>Pilih </a:t>
            </a:r>
            <a:r>
              <a:rPr lang="nl-NL" sz="1700" i="1" dirty="0">
                <a:solidFill>
                  <a:srgbClr val="231F20"/>
                </a:solidFill>
                <a:latin typeface="Calibri" panose="020F0502020204030204" pitchFamily="34" charset="0"/>
                <a:cs typeface="Calibri" panose="020F0502020204030204" pitchFamily="34" charset="0"/>
              </a:rPr>
              <a:t>file</a:t>
            </a:r>
            <a:r>
              <a:rPr lang="nl-NL" sz="1700" dirty="0">
                <a:solidFill>
                  <a:srgbClr val="231F20"/>
                </a:solidFill>
                <a:latin typeface="Calibri" panose="020F0502020204030204" pitchFamily="34" charset="0"/>
                <a:cs typeface="Calibri" panose="020F0502020204030204" pitchFamily="34" charset="0"/>
              </a:rPr>
              <a:t> gambar tersebut dan Google </a:t>
            </a:r>
            <a:r>
              <a:rPr lang="sv-SE" sz="1700" dirty="0">
                <a:solidFill>
                  <a:srgbClr val="231F20"/>
                </a:solidFill>
                <a:latin typeface="Calibri" panose="020F0502020204030204" pitchFamily="34" charset="0"/>
                <a:cs typeface="Calibri" panose="020F0502020204030204" pitchFamily="34" charset="0"/>
              </a:rPr>
              <a:t>akan melakukan pencarian gambar yang </a:t>
            </a:r>
            <a:r>
              <a:rPr lang="en-US" sz="1700" dirty="0" err="1">
                <a:solidFill>
                  <a:srgbClr val="231F20"/>
                </a:solidFill>
                <a:latin typeface="Calibri" panose="020F0502020204030204" pitchFamily="34" charset="0"/>
                <a:cs typeface="Calibri" panose="020F0502020204030204" pitchFamily="34" charset="0"/>
              </a:rPr>
              <a:t>mirip</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secara</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otomatis</a:t>
            </a:r>
            <a:r>
              <a:rPr lang="en-US" sz="1700" dirty="0">
                <a:solidFill>
                  <a:srgbClr val="231F20"/>
                </a:solidFill>
                <a:latin typeface="Calibri" panose="020F0502020204030204" pitchFamily="34" charset="0"/>
                <a:cs typeface="Calibri" panose="020F0502020204030204" pitchFamily="34" charset="0"/>
              </a:rPr>
              <a:t> dan </a:t>
            </a:r>
            <a:r>
              <a:rPr lang="en-US" sz="1700" dirty="0" err="1">
                <a:solidFill>
                  <a:srgbClr val="231F20"/>
                </a:solidFill>
                <a:latin typeface="Calibri" panose="020F0502020204030204" pitchFamily="34" charset="0"/>
                <a:cs typeface="Calibri" panose="020F0502020204030204" pitchFamily="34" charset="0"/>
              </a:rPr>
              <a:t>menampilkan</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hasil</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pencarian</a:t>
            </a:r>
            <a:r>
              <a:rPr lang="en-US" sz="1700" dirty="0">
                <a:solidFill>
                  <a:srgbClr val="231F20"/>
                </a:solidFill>
                <a:latin typeface="Calibri" panose="020F0502020204030204" pitchFamily="34" charset="0"/>
                <a:cs typeface="Calibri" panose="020F0502020204030204" pitchFamily="34" charset="0"/>
              </a:rPr>
              <a:t>.</a:t>
            </a:r>
          </a:p>
          <a:p>
            <a:pPr marL="574675" indent="-342900">
              <a:buFont typeface="+mj-lt"/>
              <a:buAutoNum type="arabicParenR"/>
            </a:pPr>
            <a:r>
              <a:rPr lang="nn-NO" sz="1700" dirty="0">
                <a:solidFill>
                  <a:srgbClr val="231F20"/>
                </a:solidFill>
                <a:latin typeface="Calibri" panose="020F0502020204030204" pitchFamily="34" charset="0"/>
                <a:cs typeface="Calibri" panose="020F0502020204030204" pitchFamily="34" charset="0"/>
              </a:rPr>
              <a:t>Jika mengklik ikon gambar yang ditampilkan di halaman </a:t>
            </a:r>
            <a:r>
              <a:rPr lang="en-US" sz="1700" dirty="0" err="1">
                <a:solidFill>
                  <a:srgbClr val="231F20"/>
                </a:solidFill>
                <a:latin typeface="Calibri" panose="020F0502020204030204" pitchFamily="34" charset="0"/>
                <a:cs typeface="Calibri" panose="020F0502020204030204" pitchFamily="34" charset="0"/>
              </a:rPr>
              <a:t>hasil</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pencarian</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maka</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berbagai</a:t>
            </a:r>
            <a:r>
              <a:rPr lang="en-US" sz="1700" dirty="0">
                <a:solidFill>
                  <a:srgbClr val="231F20"/>
                </a:solidFill>
                <a:latin typeface="Calibri" panose="020F0502020204030204" pitchFamily="34" charset="0"/>
                <a:cs typeface="Calibri" panose="020F0502020204030204" pitchFamily="34" charset="0"/>
              </a:rPr>
              <a:t> </a:t>
            </a:r>
            <a:r>
              <a:rPr lang="en-US" sz="1700" i="1" dirty="0">
                <a:solidFill>
                  <a:srgbClr val="231F20"/>
                </a:solidFill>
                <a:latin typeface="Calibri" panose="020F0502020204030204" pitchFamily="34" charset="0"/>
                <a:cs typeface="Calibri" panose="020F0502020204030204" pitchFamily="34" charset="0"/>
              </a:rPr>
              <a:t>link </a:t>
            </a:r>
            <a:r>
              <a:rPr lang="en-US" sz="1700" i="1" dirty="0" err="1">
                <a:solidFill>
                  <a:srgbClr val="231F20"/>
                </a:solidFill>
                <a:latin typeface="Calibri" panose="020F0502020204030204" pitchFamily="34" charset="0"/>
                <a:cs typeface="Calibri" panose="020F0502020204030204" pitchFamily="34" charset="0"/>
              </a:rPr>
              <a:t>halaman</a:t>
            </a:r>
            <a:r>
              <a:rPr lang="en-US" sz="1700" i="1" dirty="0">
                <a:solidFill>
                  <a:srgbClr val="231F20"/>
                </a:solidFill>
                <a:latin typeface="Calibri" panose="020F0502020204030204" pitchFamily="34" charset="0"/>
                <a:cs typeface="Calibri" panose="020F0502020204030204" pitchFamily="34" charset="0"/>
              </a:rPr>
              <a:t> web </a:t>
            </a:r>
            <a:r>
              <a:rPr lang="en-US" sz="1700" i="1" dirty="0" err="1">
                <a:solidFill>
                  <a:srgbClr val="231F20"/>
                </a:solidFill>
                <a:latin typeface="Calibri" panose="020F0502020204030204" pitchFamily="34" charset="0"/>
                <a:cs typeface="Calibri" panose="020F0502020204030204" pitchFamily="34" charset="0"/>
              </a:rPr>
              <a:t>untuk</a:t>
            </a:r>
            <a:r>
              <a:rPr lang="en-US" sz="1700" i="1" dirty="0">
                <a:solidFill>
                  <a:srgbClr val="231F20"/>
                </a:solidFill>
                <a:latin typeface="Calibri" panose="020F0502020204030204" pitchFamily="34" charset="0"/>
                <a:cs typeface="Calibri" panose="020F0502020204030204" pitchFamily="34" charset="0"/>
              </a:rPr>
              <a:t> </a:t>
            </a:r>
            <a:r>
              <a:rPr lang="sv-SE" sz="1700" dirty="0">
                <a:solidFill>
                  <a:srgbClr val="231F20"/>
                </a:solidFill>
                <a:latin typeface="Calibri" panose="020F0502020204030204" pitchFamily="34" charset="0"/>
                <a:cs typeface="Calibri" panose="020F0502020204030204" pitchFamily="34" charset="0"/>
              </a:rPr>
              <a:t>memuat gambar tersebut akan ditampilkan.</a:t>
            </a:r>
          </a:p>
          <a:p>
            <a:pPr marL="574675" indent="-342900">
              <a:buFont typeface="+mj-lt"/>
              <a:buAutoNum type="arabicParenR"/>
            </a:pPr>
            <a:r>
              <a:rPr lang="en-US" sz="1700" dirty="0" err="1">
                <a:solidFill>
                  <a:srgbClr val="231F20"/>
                </a:solidFill>
                <a:latin typeface="Calibri" panose="020F0502020204030204" pitchFamily="34" charset="0"/>
                <a:cs typeface="Calibri" panose="020F0502020204030204" pitchFamily="34" charset="0"/>
              </a:rPr>
              <a:t>Bandingkan</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narasi</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dari</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berbagai</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halaman</a:t>
            </a:r>
            <a:r>
              <a:rPr lang="en-US" sz="1700" dirty="0">
                <a:solidFill>
                  <a:srgbClr val="231F20"/>
                </a:solidFill>
                <a:latin typeface="Calibri" panose="020F0502020204030204" pitchFamily="34" charset="0"/>
                <a:cs typeface="Calibri" panose="020F0502020204030204" pitchFamily="34" charset="0"/>
              </a:rPr>
              <a:t> web </a:t>
            </a:r>
            <a:r>
              <a:rPr lang="en-US" sz="1700" dirty="0" err="1">
                <a:solidFill>
                  <a:srgbClr val="231F20"/>
                </a:solidFill>
                <a:latin typeface="Calibri" panose="020F0502020204030204" pitchFamily="34" charset="0"/>
                <a:cs typeface="Calibri" panose="020F0502020204030204" pitchFamily="34" charset="0"/>
              </a:rPr>
              <a:t>tersebut</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untuk</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mengecek</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narasi</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sebenarnya</a:t>
            </a:r>
            <a:r>
              <a:rPr lang="en-US" sz="1700" dirty="0">
                <a:solidFill>
                  <a:srgbClr val="231F20"/>
                </a:solidFill>
                <a:latin typeface="Calibri" panose="020F0502020204030204" pitchFamily="34" charset="0"/>
                <a:cs typeface="Calibri" panose="020F0502020204030204" pitchFamily="34" charset="0"/>
              </a:rPr>
              <a:t> </a:t>
            </a:r>
            <a:r>
              <a:rPr lang="en-US" sz="1700" dirty="0" err="1">
                <a:solidFill>
                  <a:srgbClr val="231F20"/>
                </a:solidFill>
                <a:latin typeface="Calibri" panose="020F0502020204030204" pitchFamily="34" charset="0"/>
                <a:cs typeface="Calibri" panose="020F0502020204030204" pitchFamily="34" charset="0"/>
              </a:rPr>
              <a:t>dari</a:t>
            </a:r>
            <a:r>
              <a:rPr lang="en-US" sz="1700" dirty="0">
                <a:solidFill>
                  <a:srgbClr val="231F20"/>
                </a:solidFill>
                <a:latin typeface="Calibri" panose="020F0502020204030204" pitchFamily="34" charset="0"/>
                <a:cs typeface="Calibri" panose="020F0502020204030204" pitchFamily="34" charset="0"/>
              </a:rPr>
              <a:t> </a:t>
            </a:r>
            <a:r>
              <a:rPr lang="sv-SE" sz="1700" dirty="0">
                <a:solidFill>
                  <a:srgbClr val="231F20"/>
                </a:solidFill>
                <a:latin typeface="Calibri" panose="020F0502020204030204" pitchFamily="34" charset="0"/>
                <a:cs typeface="Calibri" panose="020F0502020204030204" pitchFamily="34" charset="0"/>
              </a:rPr>
              <a:t>gambar tersebut</a:t>
            </a:r>
            <a:endParaRPr lang="en-US" sz="1700" dirty="0">
              <a:latin typeface="Calibri" panose="020F0502020204030204" pitchFamily="34" charset="0"/>
              <a:cs typeface="Calibri" panose="020F0502020204030204" pitchFamily="34" charset="0"/>
            </a:endParaRPr>
          </a:p>
        </p:txBody>
      </p:sp>
      <p:pic>
        <p:nvPicPr>
          <p:cNvPr id="4" name="Picture 3">
            <a:extLst>
              <a:ext uri="{FF2B5EF4-FFF2-40B4-BE49-F238E27FC236}">
                <a16:creationId xmlns:a16="http://schemas.microsoft.com/office/drawing/2014/main" id="{212F1786-D028-964A-8D8B-761FE6D0F80B}"/>
              </a:ext>
            </a:extLst>
          </p:cNvPr>
          <p:cNvPicPr>
            <a:picLocks noChangeAspect="1"/>
          </p:cNvPicPr>
          <p:nvPr/>
        </p:nvPicPr>
        <p:blipFill>
          <a:blip r:embed="rId2"/>
          <a:stretch>
            <a:fillRect/>
          </a:stretch>
        </p:blipFill>
        <p:spPr>
          <a:xfrm>
            <a:off x="7414352" y="89446"/>
            <a:ext cx="1666875" cy="2771775"/>
          </a:xfrm>
          <a:prstGeom prst="rect">
            <a:avLst/>
          </a:prstGeom>
        </p:spPr>
      </p:pic>
    </p:spTree>
    <p:extLst>
      <p:ext uri="{BB962C8B-B14F-4D97-AF65-F5344CB8AC3E}">
        <p14:creationId xmlns:p14="http://schemas.microsoft.com/office/powerpoint/2010/main" val="267858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 calcmode="lin" valueType="num">
                                      <p:cBhvr additive="base">
                                        <p:cTn id="12"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1" end="1"/>
                                            </p:txEl>
                                          </p:spTgt>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 calcmode="lin" valueType="num">
                                      <p:cBhvr additive="base">
                                        <p:cTn id="1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2" end="2"/>
                                            </p:txEl>
                                          </p:spTgt>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 calcmode="lin" valueType="num">
                                      <p:cBhvr additive="base">
                                        <p:cTn id="22"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
                                            <p:txEl>
                                              <p:pRg st="3" end="3"/>
                                            </p:txEl>
                                          </p:spTgt>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fill="hold" grpId="0" nodeType="after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 calcmode="lin" valueType="num">
                                      <p:cBhvr additive="base">
                                        <p:cTn id="2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4" end="4"/>
                                            </p:txEl>
                                          </p:spTgt>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 fill="hold" grpId="0" nodeType="after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 calcmode="lin" valueType="num">
                                      <p:cBhvr additive="base">
                                        <p:cTn id="32"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2">
                                            <p:txEl>
                                              <p:pRg st="5" end="5"/>
                                            </p:txEl>
                                          </p:spTgt>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fill="hold" grpId="0" nodeType="after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 calcmode="lin" valueType="num">
                                      <p:cBhvr additive="base">
                                        <p:cTn id="3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6" end="6"/>
                                            </p:txEl>
                                          </p:spTgt>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 presetClass="entr" presetSubtype="1" fill="hold" grpId="0" nodeType="afterEffect">
                                  <p:stCondLst>
                                    <p:cond delay="0"/>
                                  </p:stCondLst>
                                  <p:childTnLst>
                                    <p:set>
                                      <p:cBhvr>
                                        <p:cTn id="41" dur="1" fill="hold">
                                          <p:stCondLst>
                                            <p:cond delay="0"/>
                                          </p:stCondLst>
                                        </p:cTn>
                                        <p:tgtEl>
                                          <p:spTgt spid="2">
                                            <p:txEl>
                                              <p:pRg st="7" end="7"/>
                                            </p:txEl>
                                          </p:spTgt>
                                        </p:tgtEl>
                                        <p:attrNameLst>
                                          <p:attrName>style.visibility</p:attrName>
                                        </p:attrNameLst>
                                      </p:cBhvr>
                                      <p:to>
                                        <p:strVal val="visible"/>
                                      </p:to>
                                    </p:set>
                                    <p:anim calcmode="lin" valueType="num">
                                      <p:cBhvr additive="base">
                                        <p:cTn id="42"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2">
                                            <p:txEl>
                                              <p:pRg st="7" end="7"/>
                                            </p:txEl>
                                          </p:spTgt>
                                        </p:tgtEl>
                                        <p:attrNameLst>
                                          <p:attrName>ppt_y</p:attrName>
                                        </p:attrNameLst>
                                      </p:cBhvr>
                                      <p:tavLst>
                                        <p:tav tm="0">
                                          <p:val>
                                            <p:strVal val="0-#ppt_h/2"/>
                                          </p:val>
                                        </p:tav>
                                        <p:tav tm="100000">
                                          <p:val>
                                            <p:strVal val="#ppt_y"/>
                                          </p:val>
                                        </p:tav>
                                      </p:tavLst>
                                    </p:anim>
                                  </p:childTnLst>
                                </p:cTn>
                              </p:par>
                            </p:childTnLst>
                          </p:cTn>
                        </p:par>
                        <p:par>
                          <p:cTn id="44" fill="hold">
                            <p:stCondLst>
                              <p:cond delay="4000"/>
                            </p:stCondLst>
                            <p:childTnLst>
                              <p:par>
                                <p:cTn id="45" presetID="16" presetClass="entr" presetSubtype="26"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barn(inHorizontal)">
                                      <p:cBhvr>
                                        <p:cTn id="4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54237514-7973-8A67-C9B4-4EA1CA5DEB4C}"/>
              </a:ext>
            </a:extLst>
          </p:cNvPr>
          <p:cNvGrpSpPr/>
          <p:nvPr/>
        </p:nvGrpSpPr>
        <p:grpSpPr>
          <a:xfrm>
            <a:off x="228600" y="35885"/>
            <a:ext cx="8067269" cy="461665"/>
            <a:chOff x="228600" y="1086758"/>
            <a:chExt cx="6631384" cy="461665"/>
          </a:xfrm>
        </p:grpSpPr>
        <p:sp>
          <p:nvSpPr>
            <p:cNvPr id="3" name="Rectangle 2">
              <a:extLst>
                <a:ext uri="{FF2B5EF4-FFF2-40B4-BE49-F238E27FC236}">
                  <a16:creationId xmlns:a16="http://schemas.microsoft.com/office/drawing/2014/main" id="{C44832E2-9F57-5FA4-2C8A-7ACF41FA4CAA}"/>
                </a:ext>
              </a:extLst>
            </p:cNvPr>
            <p:cNvSpPr/>
            <p:nvPr/>
          </p:nvSpPr>
          <p:spPr>
            <a:xfrm>
              <a:off x="252684" y="1086758"/>
              <a:ext cx="6607300" cy="461665"/>
            </a:xfrm>
            <a:prstGeom prst="rect">
              <a:avLst/>
            </a:prstGeom>
          </p:spPr>
          <p:txBody>
            <a:bodyPr wrap="none">
              <a:spAutoFit/>
            </a:bodyPr>
            <a:lstStyle/>
            <a:p>
              <a:r>
                <a:rPr lang="en-US" sz="2400" b="1" dirty="0">
                  <a:solidFill>
                    <a:srgbClr val="FF0000"/>
                  </a:solidFill>
                  <a:latin typeface="Calibri" panose="020F0502020204030204" pitchFamily="34" charset="0"/>
                </a:rPr>
                <a:t>2</a:t>
              </a:r>
              <a:r>
                <a:rPr lang="en-US" sz="2400" b="1">
                  <a:solidFill>
                    <a:srgbClr val="FF0000"/>
                  </a:solidFill>
                  <a:latin typeface="Calibri" panose="020F0502020204030204" pitchFamily="34" charset="0"/>
                </a:rPr>
                <a:t>.</a:t>
              </a:r>
              <a:r>
                <a:rPr lang="id-ID" sz="2400" b="1">
                  <a:solidFill>
                    <a:srgbClr val="FF0000"/>
                  </a:solidFill>
                  <a:latin typeface="Calibri" panose="020F0502020204030204" pitchFamily="34" charset="0"/>
                </a:rPr>
                <a:t> </a:t>
              </a:r>
              <a:r>
                <a:rPr lang="sv-SE" sz="2400" b="1">
                  <a:solidFill>
                    <a:srgbClr val="FF0000"/>
                  </a:solidFill>
                  <a:latin typeface="Calibri" panose="020F0502020204030204" pitchFamily="34" charset="0"/>
                </a:rPr>
                <a:t>Pemanfaatan Teknologi Informatika dalam Berbagai Bidang</a:t>
              </a:r>
              <a:endParaRPr lang="en-US" sz="2400" b="1" dirty="0">
                <a:solidFill>
                  <a:srgbClr val="FF0000"/>
                </a:solidFill>
                <a:latin typeface="Calibri" panose="020F0502020204030204" pitchFamily="34" charset="0"/>
              </a:endParaRPr>
            </a:p>
          </p:txBody>
        </p:sp>
        <p:cxnSp>
          <p:nvCxnSpPr>
            <p:cNvPr id="4" name="Straight Connector 3">
              <a:extLst>
                <a:ext uri="{FF2B5EF4-FFF2-40B4-BE49-F238E27FC236}">
                  <a16:creationId xmlns:a16="http://schemas.microsoft.com/office/drawing/2014/main" id="{33D11819-B8B3-EF4E-1038-72322FCD6E08}"/>
                </a:ext>
              </a:extLst>
            </p:cNvPr>
            <p:cNvCxnSpPr>
              <a:cxnSpLocks/>
            </p:cNvCxnSpPr>
            <p:nvPr/>
          </p:nvCxnSpPr>
          <p:spPr>
            <a:xfrm>
              <a:off x="228600" y="1515493"/>
              <a:ext cx="6576910" cy="3293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7" name="TextBox 6">
            <a:extLst>
              <a:ext uri="{FF2B5EF4-FFF2-40B4-BE49-F238E27FC236}">
                <a16:creationId xmlns:a16="http://schemas.microsoft.com/office/drawing/2014/main" id="{D89B7F59-56A9-2BAD-1E5A-ECA4B839D729}"/>
              </a:ext>
            </a:extLst>
          </p:cNvPr>
          <p:cNvSpPr txBox="1"/>
          <p:nvPr/>
        </p:nvSpPr>
        <p:spPr>
          <a:xfrm>
            <a:off x="152399" y="590550"/>
            <a:ext cx="8686801" cy="2585323"/>
          </a:xfrm>
          <a:prstGeom prst="rect">
            <a:avLst/>
          </a:prstGeom>
          <a:noFill/>
        </p:spPr>
        <p:txBody>
          <a:bodyPr wrap="square">
            <a:spAutoFit/>
          </a:bodyPr>
          <a:lstStyle/>
          <a:p>
            <a:r>
              <a:rPr lang="nn-NO" b="1">
                <a:solidFill>
                  <a:srgbClr val="231F20"/>
                </a:solidFill>
                <a:latin typeface="Calibri" panose="020F0502020204030204" pitchFamily="34" charset="0"/>
                <a:cs typeface="Calibri" panose="020F0502020204030204" pitchFamily="34" charset="0"/>
              </a:rPr>
              <a:t>Bidang Kesehatan</a:t>
            </a:r>
          </a:p>
          <a:p>
            <a:pPr marL="285750" indent="-285750">
              <a:buFont typeface="Wingdings" panose="05000000000000000000" pitchFamily="2" charset="2"/>
              <a:buChar char="ü"/>
            </a:pPr>
            <a:r>
              <a:rPr lang="en-US">
                <a:latin typeface="Calibri" panose="020F0502020204030204" pitchFamily="34" charset="0"/>
                <a:cs typeface="Calibri" panose="020F0502020204030204" pitchFamily="34" charset="0"/>
              </a:rPr>
              <a:t>Bidang kesehatan merupakan salah satu bidang yang paling banyak memanfaatkan teknologi informatika. Pemanfaatan tersebut berhasil mengubah cara kerja dan cara berpikir praktisi kesehatan, seperti dokter, perawat, dan apoteker.</a:t>
            </a:r>
          </a:p>
          <a:p>
            <a:pPr marL="285750" indent="-285750">
              <a:buFont typeface="Wingdings" panose="05000000000000000000" pitchFamily="2" charset="2"/>
              <a:buChar char="ü"/>
            </a:pPr>
            <a:r>
              <a:rPr lang="en-US">
                <a:latin typeface="Calibri" panose="020F0502020204030204" pitchFamily="34" charset="0"/>
                <a:cs typeface="Calibri" panose="020F0502020204030204" pitchFamily="34" charset="0"/>
              </a:rPr>
              <a:t>Berikut beberapa pemanfaatan teknologi informatika dalam bidang medis.</a:t>
            </a:r>
          </a:p>
          <a:p>
            <a:pPr marL="742950" lvl="1" indent="-285750">
              <a:buFont typeface="Wingdings" panose="05000000000000000000" pitchFamily="2" charset="2"/>
              <a:buChar char="Ø"/>
            </a:pPr>
            <a:r>
              <a:rPr lang="en-US">
                <a:latin typeface="Calibri" panose="020F0502020204030204" pitchFamily="34" charset="0"/>
                <a:cs typeface="Calibri" panose="020F0502020204030204" pitchFamily="34" charset="0"/>
              </a:rPr>
              <a:t>Diagnosis penyakit.</a:t>
            </a:r>
          </a:p>
          <a:p>
            <a:pPr marL="742950" lvl="1" indent="-285750">
              <a:buFont typeface="Wingdings" panose="05000000000000000000" pitchFamily="2" charset="2"/>
              <a:buChar char="Ø"/>
            </a:pPr>
            <a:r>
              <a:rPr lang="en-US">
                <a:latin typeface="Calibri" panose="020F0502020204030204" pitchFamily="34" charset="0"/>
                <a:cs typeface="Calibri" panose="020F0502020204030204" pitchFamily="34" charset="0"/>
              </a:rPr>
              <a:t>Layanan kesehatan virtual.</a:t>
            </a:r>
          </a:p>
          <a:p>
            <a:pPr marL="742950" lvl="1" indent="-285750">
              <a:buFont typeface="Wingdings" panose="05000000000000000000" pitchFamily="2" charset="2"/>
              <a:buChar char="Ø"/>
            </a:pPr>
            <a:r>
              <a:rPr lang="en-US" i="1">
                <a:latin typeface="Calibri" panose="020F0502020204030204" pitchFamily="34" charset="0"/>
                <a:cs typeface="Calibri" panose="020F0502020204030204" pitchFamily="34" charset="0"/>
              </a:rPr>
              <a:t>Nanomedicine</a:t>
            </a:r>
          </a:p>
          <a:p>
            <a:pPr marL="742950" lvl="1" indent="-285750">
              <a:buFont typeface="Wingdings" panose="05000000000000000000" pitchFamily="2" charset="2"/>
              <a:buChar char="Ø"/>
            </a:pPr>
            <a:r>
              <a:rPr lang="en-US">
                <a:latin typeface="Calibri" panose="020F0502020204030204" pitchFamily="34" charset="0"/>
                <a:cs typeface="Calibri" panose="020F0502020204030204" pitchFamily="34" charset="0"/>
              </a:rPr>
              <a:t>3D </a:t>
            </a:r>
            <a:r>
              <a:rPr lang="en-US" i="1">
                <a:latin typeface="Calibri" panose="020F0502020204030204" pitchFamily="34" charset="0"/>
                <a:cs typeface="Calibri" panose="020F0502020204030204" pitchFamily="34" charset="0"/>
              </a:rPr>
              <a:t>printing</a:t>
            </a:r>
            <a:r>
              <a:rPr lang="en-US">
                <a:latin typeface="Calibri" panose="020F0502020204030204" pitchFamily="34" charset="0"/>
                <a:cs typeface="Calibri" panose="020F0502020204030204" pitchFamily="34" charset="0"/>
              </a:rPr>
              <a:t> untuk mencetak bagian tubuh tertentu seperti tangan dan kaki palsu.</a:t>
            </a:r>
            <a:endParaRPr lang="en-US" i="1">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83685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5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 calcmode="lin" valueType="num">
                                      <p:cBhvr additive="base">
                                        <p:cTn id="17" dur="500" fill="hold"/>
                                        <p:tgtEl>
                                          <p:spTgt spid="7">
                                            <p:txEl>
                                              <p:pRg st="1" end="1"/>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 calcmode="lin" valueType="num">
                                      <p:cBhvr additive="base">
                                        <p:cTn id="23" dur="500" fill="hold"/>
                                        <p:tgtEl>
                                          <p:spTgt spid="7">
                                            <p:txEl>
                                              <p:pRg st="2" end="2"/>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7">
                                            <p:txEl>
                                              <p:pRg st="2" end="2"/>
                                            </p:txEl>
                                          </p:spTgt>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anim calcmode="lin" valueType="num">
                                      <p:cBhvr additive="base">
                                        <p:cTn id="27" dur="500" fill="hold"/>
                                        <p:tgtEl>
                                          <p:spTgt spid="7">
                                            <p:txEl>
                                              <p:pRg st="3" end="3"/>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7">
                                            <p:txEl>
                                              <p:pRg st="3" end="3"/>
                                            </p:txEl>
                                          </p:spTgt>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 calcmode="lin" valueType="num">
                                      <p:cBhvr additive="base">
                                        <p:cTn id="31" dur="500" fill="hold"/>
                                        <p:tgtEl>
                                          <p:spTgt spid="7">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7">
                                            <p:txEl>
                                              <p:pRg st="4" end="4"/>
                                            </p:txEl>
                                          </p:spTgt>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7">
                                            <p:txEl>
                                              <p:pRg st="5" end="5"/>
                                            </p:txEl>
                                          </p:spTgt>
                                        </p:tgtEl>
                                        <p:attrNameLst>
                                          <p:attrName>style.visibility</p:attrName>
                                        </p:attrNameLst>
                                      </p:cBhvr>
                                      <p:to>
                                        <p:strVal val="visible"/>
                                      </p:to>
                                    </p:set>
                                    <p:anim calcmode="lin" valueType="num">
                                      <p:cBhvr additive="base">
                                        <p:cTn id="35" dur="500" fill="hold"/>
                                        <p:tgtEl>
                                          <p:spTgt spid="7">
                                            <p:txEl>
                                              <p:pRg st="5" end="5"/>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7">
                                            <p:txEl>
                                              <p:pRg st="5" end="5"/>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7">
                                            <p:txEl>
                                              <p:pRg st="6" end="6"/>
                                            </p:txEl>
                                          </p:spTgt>
                                        </p:tgtEl>
                                        <p:attrNameLst>
                                          <p:attrName>style.visibility</p:attrName>
                                        </p:attrNameLst>
                                      </p:cBhvr>
                                      <p:to>
                                        <p:strVal val="visible"/>
                                      </p:to>
                                    </p:set>
                                    <p:anim calcmode="lin" valueType="num">
                                      <p:cBhvr additive="base">
                                        <p:cTn id="39" dur="500" fill="hold"/>
                                        <p:tgtEl>
                                          <p:spTgt spid="7">
                                            <p:txEl>
                                              <p:pRg st="6" end="6"/>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7">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6F6B857-A8C5-E85B-D67A-3356D5152E86}"/>
              </a:ext>
            </a:extLst>
          </p:cNvPr>
          <p:cNvSpPr txBox="1"/>
          <p:nvPr/>
        </p:nvSpPr>
        <p:spPr>
          <a:xfrm>
            <a:off x="152399" y="133350"/>
            <a:ext cx="8686801" cy="3416320"/>
          </a:xfrm>
          <a:prstGeom prst="rect">
            <a:avLst/>
          </a:prstGeom>
          <a:noFill/>
        </p:spPr>
        <p:txBody>
          <a:bodyPr wrap="square">
            <a:spAutoFit/>
          </a:bodyPr>
          <a:lstStyle/>
          <a:p>
            <a:r>
              <a:rPr lang="nn-NO" b="1">
                <a:solidFill>
                  <a:srgbClr val="231F20"/>
                </a:solidFill>
                <a:latin typeface="Calibri" panose="020F0502020204030204" pitchFamily="34" charset="0"/>
                <a:cs typeface="Calibri" panose="020F0502020204030204" pitchFamily="34" charset="0"/>
              </a:rPr>
              <a:t>Bidang Transportasi</a:t>
            </a:r>
          </a:p>
          <a:p>
            <a:pPr marL="285750" indent="-285750">
              <a:buFont typeface="Wingdings" panose="05000000000000000000" pitchFamily="2" charset="2"/>
              <a:buChar char="ü"/>
            </a:pPr>
            <a:r>
              <a:rPr lang="en-US">
                <a:latin typeface="Calibri" panose="020F0502020204030204" pitchFamily="34" charset="0"/>
                <a:cs typeface="Calibri" panose="020F0502020204030204" pitchFamily="34" charset="0"/>
              </a:rPr>
              <a:t>Pemanfaatan teknologi informatika dalam bidang transportasi dilakukan dalam berbagai bentuk, seperti menyediakan alat transportasi yang lebih nyaman, mudah digunakan dan aman, mengintegrasikan sistem transportasi serta memaksimalkan penggunaan infrastruktur transportasi.</a:t>
            </a:r>
          </a:p>
          <a:p>
            <a:r>
              <a:rPr lang="en-US" b="1">
                <a:latin typeface="Calibri" panose="020F0502020204030204" pitchFamily="34" charset="0"/>
                <a:cs typeface="Calibri" panose="020F0502020204030204" pitchFamily="34" charset="0"/>
              </a:rPr>
              <a:t>Bidang Pertanian</a:t>
            </a:r>
          </a:p>
          <a:p>
            <a:pPr marL="285750" indent="-285750">
              <a:buFont typeface="Wingdings" panose="05000000000000000000" pitchFamily="2" charset="2"/>
              <a:buChar char="ü"/>
            </a:pPr>
            <a:r>
              <a:rPr lang="en-US">
                <a:latin typeface="Calibri" panose="020F0502020204030204" pitchFamily="34" charset="0"/>
                <a:cs typeface="Calibri" panose="020F0502020204030204" pitchFamily="34" charset="0"/>
              </a:rPr>
              <a:t>Dalam bidang pertanian, teknologi informatika digunakan untuk memonitor kondisi lingkungan, seperti kondisi kelembapan dan keasaman tanah sehingga dapat dilakukan penyiraman dan pemupukan yang sesuai. Cara ini dapat meningkatkan produktivitas tanaman dan meningkatkan keuntungan. Selain itu, teknologi informatika juga dimanfaatkan untuk berbagai tujuan, termasuk perencanaan lahan, prediksi panen, sistem peringatan dini untuk hama, dan sebagainya.</a:t>
            </a:r>
          </a:p>
        </p:txBody>
      </p:sp>
    </p:spTree>
    <p:extLst>
      <p:ext uri="{BB962C8B-B14F-4D97-AF65-F5344CB8AC3E}">
        <p14:creationId xmlns:p14="http://schemas.microsoft.com/office/powerpoint/2010/main" val="1312665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6F6B857-A8C5-E85B-D67A-3356D5152E86}"/>
              </a:ext>
            </a:extLst>
          </p:cNvPr>
          <p:cNvSpPr txBox="1"/>
          <p:nvPr/>
        </p:nvSpPr>
        <p:spPr>
          <a:xfrm>
            <a:off x="152399" y="133350"/>
            <a:ext cx="8686801" cy="2862322"/>
          </a:xfrm>
          <a:prstGeom prst="rect">
            <a:avLst/>
          </a:prstGeom>
          <a:noFill/>
        </p:spPr>
        <p:txBody>
          <a:bodyPr wrap="square">
            <a:spAutoFit/>
          </a:bodyPr>
          <a:lstStyle/>
          <a:p>
            <a:r>
              <a:rPr lang="nn-NO" b="1">
                <a:solidFill>
                  <a:srgbClr val="231F20"/>
                </a:solidFill>
                <a:latin typeface="Calibri" panose="020F0502020204030204" pitchFamily="34" charset="0"/>
                <a:cs typeface="Calibri" panose="020F0502020204030204" pitchFamily="34" charset="0"/>
              </a:rPr>
              <a:t>Bidang Pariwisata</a:t>
            </a:r>
          </a:p>
          <a:p>
            <a:pPr marL="285750" indent="-285750">
              <a:buFont typeface="Wingdings" panose="05000000000000000000" pitchFamily="2" charset="2"/>
              <a:buChar char="ü"/>
            </a:pPr>
            <a:r>
              <a:rPr lang="nn-NO">
                <a:solidFill>
                  <a:srgbClr val="231F20"/>
                </a:solidFill>
                <a:latin typeface="Calibri" panose="020F0502020204030204" pitchFamily="34" charset="0"/>
                <a:cs typeface="Calibri" panose="020F0502020204030204" pitchFamily="34" charset="0"/>
              </a:rPr>
              <a:t>Hasil penelitian menunjukkan bahwa perkembangan teknologi informatika memberikan dampak yang positif terhadap kemajuan industri pariwisata di mayoritas negara-negara di dunia. Kehadiran media sosial yang membuat pengguna suka membagikan pengalaman liburan secara langsung sudah menjadi media promosi yang baik bagi industri pariwisata. Akibatnya, jumlah orang yang melakukan liburan meningkat.</a:t>
            </a:r>
          </a:p>
          <a:p>
            <a:pPr marL="285750" indent="-285750">
              <a:buFont typeface="Wingdings" panose="05000000000000000000" pitchFamily="2" charset="2"/>
              <a:buChar char="ü"/>
            </a:pPr>
            <a:r>
              <a:rPr lang="nn-NO">
                <a:solidFill>
                  <a:srgbClr val="231F20"/>
                </a:solidFill>
                <a:latin typeface="Calibri" panose="020F0502020204030204" pitchFamily="34" charset="0"/>
                <a:cs typeface="Calibri" panose="020F0502020204030204" pitchFamily="34" charset="0"/>
              </a:rPr>
              <a:t>Di sisi lain, internet menjadi sumber informasi untuk mendapatkan berbagai tujuan wisata. Ada banyak informasi mengenai tempat-tempat wisata yang layak untuk dikunjungi beserta ulasannya. Hal ini memudahkan turis untuk menentukan destinasi wisata mereka.</a:t>
            </a:r>
            <a:endParaRPr lang="en-US">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59331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 calcmode="lin" valueType="num">
                                      <p:cBhvr additive="base">
                                        <p:cTn id="12"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 calcmode="lin" valueType="num">
                                      <p:cBhvr additive="base">
                                        <p:cTn id="17"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6F6B857-A8C5-E85B-D67A-3356D5152E86}"/>
              </a:ext>
            </a:extLst>
          </p:cNvPr>
          <p:cNvSpPr txBox="1"/>
          <p:nvPr/>
        </p:nvSpPr>
        <p:spPr>
          <a:xfrm>
            <a:off x="152399" y="133350"/>
            <a:ext cx="8686801" cy="3416320"/>
          </a:xfrm>
          <a:prstGeom prst="rect">
            <a:avLst/>
          </a:prstGeom>
          <a:noFill/>
        </p:spPr>
        <p:txBody>
          <a:bodyPr wrap="square">
            <a:spAutoFit/>
          </a:bodyPr>
          <a:lstStyle/>
          <a:p>
            <a:r>
              <a:rPr lang="nn-NO" b="1">
                <a:solidFill>
                  <a:srgbClr val="231F20"/>
                </a:solidFill>
                <a:latin typeface="Calibri" panose="020F0502020204030204" pitchFamily="34" charset="0"/>
                <a:cs typeface="Calibri" panose="020F0502020204030204" pitchFamily="34" charset="0"/>
              </a:rPr>
              <a:t>Bidang Manufaktur</a:t>
            </a:r>
          </a:p>
          <a:p>
            <a:pPr marL="285750" indent="-285750">
              <a:buFont typeface="Wingdings" panose="05000000000000000000" pitchFamily="2" charset="2"/>
              <a:buChar char="ü"/>
            </a:pPr>
            <a:r>
              <a:rPr lang="nn-NO">
                <a:solidFill>
                  <a:srgbClr val="231F20"/>
                </a:solidFill>
                <a:latin typeface="Calibri" panose="020F0502020204030204" pitchFamily="34" charset="0"/>
                <a:cs typeface="Calibri" panose="020F0502020204030204" pitchFamily="34" charset="0"/>
              </a:rPr>
              <a:t>Dalam bidang manufaktur, teknologi informatika dimanfaatkan dalam banyak hal, seperti penggunaan sistem supply chain, otomatisasi dan penggunaan robot (autonomous), serta pengontrolan mesin-mesin menggunakan teknologi </a:t>
            </a:r>
            <a:r>
              <a:rPr lang="nn-NO" i="1">
                <a:solidFill>
                  <a:srgbClr val="231F20"/>
                </a:solidFill>
                <a:latin typeface="Calibri" panose="020F0502020204030204" pitchFamily="34" charset="0"/>
                <a:cs typeface="Calibri" panose="020F0502020204030204" pitchFamily="34" charset="0"/>
              </a:rPr>
              <a:t>Internet of Thing</a:t>
            </a:r>
            <a:r>
              <a:rPr lang="nn-NO">
                <a:solidFill>
                  <a:srgbClr val="231F20"/>
                </a:solidFill>
                <a:latin typeface="Calibri" panose="020F0502020204030204" pitchFamily="34" charset="0"/>
                <a:cs typeface="Calibri" panose="020F0502020204030204" pitchFamily="34" charset="0"/>
              </a:rPr>
              <a:t> (IoT).</a:t>
            </a:r>
          </a:p>
          <a:p>
            <a:pPr marL="285750" indent="-285750">
              <a:buFont typeface="Wingdings" panose="05000000000000000000" pitchFamily="2" charset="2"/>
              <a:buChar char="ü"/>
            </a:pPr>
            <a:r>
              <a:rPr lang="nn-NO" i="1">
                <a:solidFill>
                  <a:srgbClr val="231F20"/>
                </a:solidFill>
                <a:latin typeface="Calibri" panose="020F0502020204030204" pitchFamily="34" charset="0"/>
                <a:cs typeface="Calibri" panose="020F0502020204030204" pitchFamily="34" charset="0"/>
              </a:rPr>
              <a:t>Supply chain</a:t>
            </a:r>
            <a:r>
              <a:rPr lang="nn-NO">
                <a:solidFill>
                  <a:srgbClr val="231F20"/>
                </a:solidFill>
                <a:latin typeface="Calibri" panose="020F0502020204030204" pitchFamily="34" charset="0"/>
                <a:cs typeface="Calibri" panose="020F0502020204030204" pitchFamily="34" charset="0"/>
              </a:rPr>
              <a:t> adalah sistem yang digunakan untuk mengelola rangkaian aliran bahan baku sampai menjadi produk yang tiba di tangan pelanggan. Supply chain memungkinkan pengaturan aliran barang menjadi lebih efisien dan murah. Sebagai contoh, sistem supply chain memungkinkan bahan baku tiba pada saat dibutuhkan sehingga proses produksi tidak terkendala dan waktu penyimpanan bahan baku sampai digunakan tidak lama. Supply chain juga menjamin agar produk selalu tersedia di toko-toko untuk dibeli oleh pelanggan.</a:t>
            </a:r>
            <a:endParaRPr lang="en-US">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69184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 calcmode="lin" valueType="num">
                                      <p:cBhvr additive="base">
                                        <p:cTn id="12"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 calcmode="lin" valueType="num">
                                      <p:cBhvr additive="base">
                                        <p:cTn id="17"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315FFFE-FB17-42DE-BB0E-F1B7533FA732}"/>
              </a:ext>
            </a:extLst>
          </p:cNvPr>
          <p:cNvSpPr txBox="1"/>
          <p:nvPr/>
        </p:nvSpPr>
        <p:spPr>
          <a:xfrm>
            <a:off x="6858000" y="4195710"/>
            <a:ext cx="2133600" cy="261610"/>
          </a:xfrm>
          <a:prstGeom prst="rect">
            <a:avLst/>
          </a:prstGeom>
          <a:noFill/>
        </p:spPr>
        <p:txBody>
          <a:bodyPr wrap="square" rtlCol="0">
            <a:spAutoFit/>
          </a:bodyPr>
          <a:lstStyle/>
          <a:p>
            <a:pPr algn="r"/>
            <a:r>
              <a:rPr lang="en-ID" sz="1100" dirty="0" err="1">
                <a:solidFill>
                  <a:schemeClr val="bg1"/>
                </a:solidFill>
              </a:rPr>
              <a:t>Sumber</a:t>
            </a:r>
            <a:r>
              <a:rPr lang="en-ID" sz="1100" dirty="0">
                <a:solidFill>
                  <a:schemeClr val="bg1"/>
                </a:solidFill>
              </a:rPr>
              <a:t>: </a:t>
            </a:r>
            <a:r>
              <a:rPr lang="en-ID" sz="1100" i="1" dirty="0" err="1">
                <a:solidFill>
                  <a:schemeClr val="bg1"/>
                </a:solidFill>
              </a:rPr>
              <a:t>shutterstock.com</a:t>
            </a:r>
            <a:endParaRPr lang="en-ID" sz="1100" i="1" dirty="0">
              <a:solidFill>
                <a:schemeClr val="bg1"/>
              </a:solidFill>
            </a:endParaRPr>
          </a:p>
        </p:txBody>
      </p:sp>
      <p:grpSp>
        <p:nvGrpSpPr>
          <p:cNvPr id="8" name="Group 7"/>
          <p:cNvGrpSpPr/>
          <p:nvPr/>
        </p:nvGrpSpPr>
        <p:grpSpPr>
          <a:xfrm>
            <a:off x="1066800" y="461986"/>
            <a:ext cx="6630024" cy="928141"/>
            <a:chOff x="837576" y="762468"/>
            <a:chExt cx="6630024" cy="928141"/>
          </a:xfrm>
        </p:grpSpPr>
        <p:sp>
          <p:nvSpPr>
            <p:cNvPr id="14" name="Parallelogram 13"/>
            <p:cNvSpPr/>
            <p:nvPr/>
          </p:nvSpPr>
          <p:spPr>
            <a:xfrm>
              <a:off x="837576" y="795727"/>
              <a:ext cx="6630024" cy="894882"/>
            </a:xfrm>
            <a:prstGeom prst="parallelogram">
              <a:avLst>
                <a:gd name="adj" fmla="val 45313"/>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テキスト プレースホルダー 17"/>
            <p:cNvSpPr txBox="1">
              <a:spLocks/>
            </p:cNvSpPr>
            <p:nvPr/>
          </p:nvSpPr>
          <p:spPr>
            <a:xfrm>
              <a:off x="1752600" y="762468"/>
              <a:ext cx="4876176" cy="894882"/>
            </a:xfrm>
            <a:prstGeom prst="rect">
              <a:avLst/>
            </a:prstGeom>
          </p:spPr>
          <p:txBody>
            <a:bodyPr vert="horz" lIns="36000" tIns="36000" rIns="36000" bIns="36000" rtlCol="0" anchor="ctr">
              <a:noAutofit/>
            </a:bodyPr>
            <a:lstStyle>
              <a:lvl1pPr marL="342900" indent="-342900" algn="l" defTabSz="1632753" rtl="0" eaLnBrk="1" latinLnBrk="0" hangingPunct="1">
                <a:lnSpc>
                  <a:spcPct val="120000"/>
                </a:lnSpc>
                <a:spcBef>
                  <a:spcPts val="1200"/>
                </a:spcBef>
                <a:buClr>
                  <a:schemeClr val="accent5"/>
                </a:buClr>
                <a:buFont typeface="Wingdings" panose="05000000000000000000" pitchFamily="2" charset="2"/>
                <a:buChar char="l"/>
                <a:defRPr kumimoji="1" sz="20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0" indent="0">
                <a:lnSpc>
                  <a:spcPct val="100000"/>
                </a:lnSpc>
                <a:spcBef>
                  <a:spcPts val="0"/>
                </a:spcBef>
                <a:buClr>
                  <a:srgbClr val="FFA513"/>
                </a:buClr>
                <a:buNone/>
                <a:tabLst>
                  <a:tab pos="914400" algn="l"/>
                </a:tabLst>
                <a:defRPr/>
              </a:pPr>
              <a:r>
                <a:rPr lang="nn-NO" sz="2400" b="1" dirty="0">
                  <a:solidFill>
                    <a:schemeClr val="tx1"/>
                  </a:solidFill>
                </a:rPr>
                <a:t>DAMPAK SOSIAL INFORMATIKA</a:t>
              </a:r>
            </a:p>
          </p:txBody>
        </p:sp>
      </p:gr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024" y="290068"/>
            <a:ext cx="1304436" cy="1225195"/>
          </a:xfrm>
          <a:prstGeom prst="rect">
            <a:avLst/>
          </a:prstGeom>
        </p:spPr>
      </p:pic>
      <p:sp>
        <p:nvSpPr>
          <p:cNvPr id="13" name="Rectangle 12"/>
          <p:cNvSpPr/>
          <p:nvPr/>
        </p:nvSpPr>
        <p:spPr>
          <a:xfrm>
            <a:off x="753912" y="406375"/>
            <a:ext cx="864660" cy="992579"/>
          </a:xfrm>
          <a:prstGeom prst="rect">
            <a:avLst/>
          </a:prstGeom>
          <a:noFill/>
        </p:spPr>
        <p:txBody>
          <a:bodyPr wrap="none" lIns="68580" tIns="34290" rIns="68580" bIns="34290">
            <a:spAutoFit/>
          </a:bodyPr>
          <a:lstStyle/>
          <a:p>
            <a:pPr algn="ctr"/>
            <a:r>
              <a:rPr lang="en-US" sz="3000" b="1" dirty="0">
                <a:ln w="0"/>
                <a:solidFill>
                  <a:schemeClr val="bg1"/>
                </a:solidFill>
                <a:effectLst>
                  <a:outerShdw blurRad="38100" dist="19050" dir="2700000" algn="tl" rotWithShape="0">
                    <a:schemeClr val="dk1">
                      <a:alpha val="40000"/>
                    </a:schemeClr>
                  </a:outerShdw>
                </a:effectLst>
              </a:rPr>
              <a:t>Bab</a:t>
            </a:r>
          </a:p>
          <a:p>
            <a:pPr algn="ctr"/>
            <a:r>
              <a:rPr lang="en-US" sz="3000" b="1" dirty="0">
                <a:ln w="0"/>
                <a:solidFill>
                  <a:schemeClr val="bg1"/>
                </a:solidFill>
                <a:effectLst>
                  <a:outerShdw blurRad="38100" dist="19050" dir="2700000" algn="tl" rotWithShape="0">
                    <a:schemeClr val="dk1">
                      <a:alpha val="40000"/>
                    </a:schemeClr>
                  </a:outerShdw>
                </a:effectLst>
              </a:rPr>
              <a:t>7</a:t>
            </a:r>
          </a:p>
        </p:txBody>
      </p:sp>
    </p:spTree>
    <p:extLst>
      <p:ext uri="{BB962C8B-B14F-4D97-AF65-F5344CB8AC3E}">
        <p14:creationId xmlns:p14="http://schemas.microsoft.com/office/powerpoint/2010/main" val="3154172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500"/>
                                        <p:tgtEl>
                                          <p:spTgt spid="13"/>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FFDEAC79-CD14-4246-ACB6-0F49EAF215A7}"/>
              </a:ext>
            </a:extLst>
          </p:cNvPr>
          <p:cNvSpPr txBox="1"/>
          <p:nvPr/>
        </p:nvSpPr>
        <p:spPr>
          <a:xfrm>
            <a:off x="144444" y="1450181"/>
            <a:ext cx="8847156" cy="2308324"/>
          </a:xfrm>
          <a:prstGeom prst="rect">
            <a:avLst/>
          </a:prstGeom>
          <a:noFill/>
        </p:spPr>
        <p:txBody>
          <a:bodyPr wrap="square" rtlCol="0">
            <a:spAutoFit/>
          </a:bodyPr>
          <a:lstStyle/>
          <a:p>
            <a:pPr marL="285750" indent="-285750">
              <a:buFont typeface="Wingdings" panose="05000000000000000000" pitchFamily="2" charset="2"/>
              <a:buChar char="ü"/>
            </a:pPr>
            <a:r>
              <a:rPr lang="id-ID">
                <a:latin typeface="Calibri" panose="020F0502020204030204" pitchFamily="34" charset="0"/>
              </a:rPr>
              <a:t>Hak kekayaan intelektual (intelectual property right) adalah hak yang diberikan kepada pihak tertentu yang memberikan kreasi pikiran, seperti penemuan, karya sastra, karya seni, desain, serta simbol/logo, nama/merek, dan gambar yang digunakan dalam perdagangan</a:t>
            </a:r>
            <a:endParaRPr lang="en-US">
              <a:latin typeface="Calibri" panose="020F0502020204030204" pitchFamily="34" charset="0"/>
            </a:endParaRPr>
          </a:p>
          <a:p>
            <a:pPr marL="285750" indent="-285750">
              <a:buFont typeface="Wingdings" panose="05000000000000000000" pitchFamily="2" charset="2"/>
              <a:buChar char="ü"/>
            </a:pPr>
            <a:r>
              <a:rPr lang="id-ID">
                <a:latin typeface="Calibri" panose="020F0502020204030204" pitchFamily="34" charset="0"/>
              </a:rPr>
              <a:t>HAKI dapat dibagi menjadi empat jenis, yaitu</a:t>
            </a:r>
            <a:r>
              <a:rPr lang="en-US">
                <a:latin typeface="Calibri" panose="020F0502020204030204" pitchFamily="34" charset="0"/>
              </a:rPr>
              <a:t>:</a:t>
            </a:r>
          </a:p>
          <a:p>
            <a:pPr marL="742950" lvl="1" indent="-285750">
              <a:buFont typeface="Wingdings" panose="05000000000000000000" pitchFamily="2" charset="2"/>
              <a:buChar char="Ø"/>
            </a:pPr>
            <a:r>
              <a:rPr lang="id-ID">
                <a:latin typeface="Calibri" panose="020F0502020204030204" pitchFamily="34" charset="0"/>
              </a:rPr>
              <a:t>paten, merek dagang (</a:t>
            </a:r>
            <a:r>
              <a:rPr lang="id-ID" i="1">
                <a:latin typeface="Calibri" panose="020F0502020204030204" pitchFamily="34" charset="0"/>
              </a:rPr>
              <a:t>trademark</a:t>
            </a:r>
            <a:r>
              <a:rPr lang="id-ID">
                <a:latin typeface="Calibri" panose="020F0502020204030204" pitchFamily="34" charset="0"/>
              </a:rPr>
              <a:t>),</a:t>
            </a:r>
            <a:endParaRPr lang="en-US">
              <a:latin typeface="Calibri" panose="020F0502020204030204" pitchFamily="34" charset="0"/>
            </a:endParaRPr>
          </a:p>
          <a:p>
            <a:pPr marL="742950" lvl="1" indent="-285750">
              <a:buFont typeface="Wingdings" panose="05000000000000000000" pitchFamily="2" charset="2"/>
              <a:buChar char="Ø"/>
            </a:pPr>
            <a:r>
              <a:rPr lang="id-ID">
                <a:latin typeface="Calibri" panose="020F0502020204030204" pitchFamily="34" charset="0"/>
              </a:rPr>
              <a:t>rahasia dagang (</a:t>
            </a:r>
            <a:r>
              <a:rPr lang="id-ID" i="1">
                <a:latin typeface="Calibri" panose="020F0502020204030204" pitchFamily="34" charset="0"/>
              </a:rPr>
              <a:t>trade secret</a:t>
            </a:r>
            <a:r>
              <a:rPr lang="id-ID">
                <a:latin typeface="Calibri" panose="020F0502020204030204" pitchFamily="34" charset="0"/>
              </a:rPr>
              <a:t>), dan</a:t>
            </a:r>
            <a:endParaRPr lang="en-US">
              <a:latin typeface="Calibri" panose="020F0502020204030204" pitchFamily="34" charset="0"/>
            </a:endParaRPr>
          </a:p>
          <a:p>
            <a:pPr marL="742950" lvl="1" indent="-285750">
              <a:buFont typeface="Wingdings" panose="05000000000000000000" pitchFamily="2" charset="2"/>
              <a:buChar char="Ø"/>
            </a:pPr>
            <a:r>
              <a:rPr lang="id-ID">
                <a:latin typeface="Calibri" panose="020F0502020204030204" pitchFamily="34" charset="0"/>
              </a:rPr>
              <a:t>hak cipta (</a:t>
            </a:r>
            <a:r>
              <a:rPr lang="id-ID" i="1">
                <a:latin typeface="Calibri" panose="020F0502020204030204" pitchFamily="34" charset="0"/>
              </a:rPr>
              <a:t>copyright</a:t>
            </a:r>
            <a:r>
              <a:rPr lang="id-ID">
                <a:latin typeface="Calibri" panose="020F0502020204030204" pitchFamily="34" charset="0"/>
              </a:rPr>
              <a:t>). </a:t>
            </a:r>
            <a:endParaRPr lang="id-ID" dirty="0">
              <a:latin typeface="Calibri" panose="020F0502020204030204" pitchFamily="34" charset="0"/>
            </a:endParaRPr>
          </a:p>
        </p:txBody>
      </p:sp>
      <p:grpSp>
        <p:nvGrpSpPr>
          <p:cNvPr id="2" name="Group 1">
            <a:extLst>
              <a:ext uri="{FF2B5EF4-FFF2-40B4-BE49-F238E27FC236}">
                <a16:creationId xmlns:a16="http://schemas.microsoft.com/office/drawing/2014/main" id="{A406F6EE-D1A9-A09D-AF33-5A1EF2B213D1}"/>
              </a:ext>
            </a:extLst>
          </p:cNvPr>
          <p:cNvGrpSpPr/>
          <p:nvPr/>
        </p:nvGrpSpPr>
        <p:grpSpPr>
          <a:xfrm>
            <a:off x="228600" y="57150"/>
            <a:ext cx="7543800" cy="835453"/>
            <a:chOff x="228600" y="90411"/>
            <a:chExt cx="7543800" cy="835453"/>
          </a:xfrm>
        </p:grpSpPr>
        <p:sp>
          <p:nvSpPr>
            <p:cNvPr id="11" name="テキスト プレースホルダー 5">
              <a:extLst>
                <a:ext uri="{FF2B5EF4-FFF2-40B4-BE49-F238E27FC236}">
                  <a16:creationId xmlns:a16="http://schemas.microsoft.com/office/drawing/2014/main" id="{83CD4776-E455-DC52-A1DC-FC41FE3BC262}"/>
                </a:ext>
              </a:extLst>
            </p:cNvPr>
            <p:cNvSpPr txBox="1">
              <a:spLocks/>
            </p:cNvSpPr>
            <p:nvPr/>
          </p:nvSpPr>
          <p:spPr>
            <a:xfrm>
              <a:off x="228600" y="285601"/>
              <a:ext cx="699120" cy="466080"/>
            </a:xfrm>
            <a:prstGeom prst="rect">
              <a:avLst/>
            </a:prstGeom>
            <a:solidFill>
              <a:schemeClr val="accent6"/>
            </a:solidFill>
            <a:ln>
              <a:noFill/>
            </a:ln>
          </p:spPr>
          <p:txBody>
            <a:bodyPr vert="horz" lIns="163275" tIns="81638" rIns="163275" bIns="81638" rtlCol="0">
              <a:noAutofit/>
            </a:bodyPr>
            <a:lst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Route 159 UltraLight"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0" marR="0" lvl="0" indent="0" algn="ctr" defTabSz="1632753" rtl="0" eaLnBrk="1" fontAlgn="auto" latinLnBrk="0" hangingPunct="1">
                <a:lnSpc>
                  <a:spcPct val="120000"/>
                </a:lnSpc>
                <a:spcBef>
                  <a:spcPts val="1200"/>
                </a:spcBef>
                <a:spcAft>
                  <a:spcPts val="0"/>
                </a:spcAft>
                <a:buClrTx/>
                <a:buSzTx/>
                <a:buFont typeface="Arial" panose="020B0604020202020204" pitchFamily="34" charset="0"/>
                <a:buNone/>
                <a:tabLst/>
                <a:defRPr/>
              </a:pPr>
              <a:endParaRPr kumimoji="1" lang="ja-JP" altLang="en-US" sz="2000" b="1" i="0" u="none" strike="noStrike" kern="1200" cap="none" spc="0" normalizeH="0" baseline="0" noProof="0" dirty="0">
                <a:ln>
                  <a:noFill/>
                </a:ln>
                <a:solidFill>
                  <a:schemeClr val="bg1"/>
                </a:solidFill>
                <a:effectLst/>
                <a:uLnTx/>
                <a:uFillTx/>
                <a:latin typeface="+mn-lt"/>
                <a:cs typeface="+mn-cs"/>
              </a:endParaRPr>
            </a:p>
          </p:txBody>
        </p:sp>
        <p:sp>
          <p:nvSpPr>
            <p:cNvPr id="12" name="直角三角形 10">
              <a:extLst>
                <a:ext uri="{FF2B5EF4-FFF2-40B4-BE49-F238E27FC236}">
                  <a16:creationId xmlns:a16="http://schemas.microsoft.com/office/drawing/2014/main" id="{7701CD44-D9B7-C57D-2B3B-44D9444431A7}"/>
                </a:ext>
              </a:extLst>
            </p:cNvPr>
            <p:cNvSpPr/>
            <p:nvPr/>
          </p:nvSpPr>
          <p:spPr>
            <a:xfrm rot="5400000">
              <a:off x="694423" y="692567"/>
              <a:ext cx="186433" cy="280161"/>
            </a:xfrm>
            <a:prstGeom prst="rtTriangle">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ysClr val="window" lastClr="FFFFFF"/>
                </a:solidFill>
                <a:effectLst/>
                <a:uLnTx/>
                <a:uFillTx/>
                <a:latin typeface="Open Sans"/>
                <a:cs typeface="+mn-cs"/>
              </a:endParaRPr>
            </a:p>
          </p:txBody>
        </p:sp>
        <p:sp>
          <p:nvSpPr>
            <p:cNvPr id="13" name="テキスト プレースホルダー 6">
              <a:extLst>
                <a:ext uri="{FF2B5EF4-FFF2-40B4-BE49-F238E27FC236}">
                  <a16:creationId xmlns:a16="http://schemas.microsoft.com/office/drawing/2014/main" id="{FF689ABD-24DF-604F-A0D4-A7C22DC21FFC}"/>
                </a:ext>
              </a:extLst>
            </p:cNvPr>
            <p:cNvSpPr txBox="1">
              <a:spLocks/>
            </p:cNvSpPr>
            <p:nvPr/>
          </p:nvSpPr>
          <p:spPr>
            <a:xfrm>
              <a:off x="845768" y="90411"/>
              <a:ext cx="6926632"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b="1">
                  <a:solidFill>
                    <a:schemeClr val="tx1"/>
                  </a:solidFill>
                  <a:latin typeface="Calibri" panose="020F0502020204030204" pitchFamily="34" charset="0"/>
                </a:rPr>
                <a:t>Berbagai Produk Teknologi Informatika</a:t>
              </a:r>
              <a:endParaRPr lang="en-US" b="1" dirty="0">
                <a:solidFill>
                  <a:schemeClr val="tx1"/>
                </a:solidFill>
                <a:latin typeface="Calibri" panose="020F0502020204030204" pitchFamily="34" charset="0"/>
              </a:endParaRPr>
            </a:p>
          </p:txBody>
        </p:sp>
        <p:sp>
          <p:nvSpPr>
            <p:cNvPr id="21" name="正方形/長方形 15">
              <a:extLst>
                <a:ext uri="{FF2B5EF4-FFF2-40B4-BE49-F238E27FC236}">
                  <a16:creationId xmlns:a16="http://schemas.microsoft.com/office/drawing/2014/main" id="{B853600D-C39C-311B-561B-DBE9727D8BAA}"/>
                </a:ext>
              </a:extLst>
            </p:cNvPr>
            <p:cNvSpPr/>
            <p:nvPr/>
          </p:nvSpPr>
          <p:spPr>
            <a:xfrm>
              <a:off x="1005738" y="701030"/>
              <a:ext cx="6614262" cy="50650"/>
            </a:xfrm>
            <a:prstGeom prst="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ysClr val="window" lastClr="FFFFFF"/>
                </a:solidFill>
                <a:effectLst/>
                <a:uLnTx/>
                <a:uFillTx/>
                <a:latin typeface="Open Sans"/>
                <a:cs typeface="+mn-cs"/>
              </a:endParaRPr>
            </a:p>
          </p:txBody>
        </p:sp>
        <p:sp>
          <p:nvSpPr>
            <p:cNvPr id="22" name="TextBox 21">
              <a:extLst>
                <a:ext uri="{FF2B5EF4-FFF2-40B4-BE49-F238E27FC236}">
                  <a16:creationId xmlns:a16="http://schemas.microsoft.com/office/drawing/2014/main" id="{4257A2CA-3815-7567-0AF5-EF1B3277AB1C}"/>
                </a:ext>
              </a:extLst>
            </p:cNvPr>
            <p:cNvSpPr txBox="1"/>
            <p:nvPr/>
          </p:nvSpPr>
          <p:spPr>
            <a:xfrm>
              <a:off x="364462" y="216220"/>
              <a:ext cx="433132" cy="584775"/>
            </a:xfrm>
            <a:prstGeom prst="rect">
              <a:avLst/>
            </a:prstGeom>
            <a:noFill/>
          </p:spPr>
          <p:txBody>
            <a:bodyPr wrap="none" rtlCol="0">
              <a:spAutoFit/>
            </a:bodyPr>
            <a:lstStyle/>
            <a:p>
              <a:r>
                <a:rPr lang="en-US" sz="3200" b="1" dirty="0">
                  <a:solidFill>
                    <a:schemeClr val="bg1"/>
                  </a:solidFill>
                  <a:latin typeface="Calibri" panose="020F0502020204030204" pitchFamily="34" charset="0"/>
                </a:rPr>
                <a:t>A</a:t>
              </a:r>
            </a:p>
          </p:txBody>
        </p:sp>
      </p:grpSp>
      <p:grpSp>
        <p:nvGrpSpPr>
          <p:cNvPr id="23" name="Group 22">
            <a:extLst>
              <a:ext uri="{FF2B5EF4-FFF2-40B4-BE49-F238E27FC236}">
                <a16:creationId xmlns:a16="http://schemas.microsoft.com/office/drawing/2014/main" id="{4888A6D4-C4AB-1E4F-80DD-9AF469F666CE}"/>
              </a:ext>
            </a:extLst>
          </p:cNvPr>
          <p:cNvGrpSpPr/>
          <p:nvPr/>
        </p:nvGrpSpPr>
        <p:grpSpPr>
          <a:xfrm>
            <a:off x="240323" y="882335"/>
            <a:ext cx="3874477" cy="1200329"/>
            <a:chOff x="228600" y="1086758"/>
            <a:chExt cx="1768297" cy="1200329"/>
          </a:xfrm>
        </p:grpSpPr>
        <p:sp>
          <p:nvSpPr>
            <p:cNvPr id="24" name="Rectangle 23">
              <a:extLst>
                <a:ext uri="{FF2B5EF4-FFF2-40B4-BE49-F238E27FC236}">
                  <a16:creationId xmlns:a16="http://schemas.microsoft.com/office/drawing/2014/main" id="{4165A178-2492-04EA-4A77-B52476C387DF}"/>
                </a:ext>
              </a:extLst>
            </p:cNvPr>
            <p:cNvSpPr/>
            <p:nvPr/>
          </p:nvSpPr>
          <p:spPr>
            <a:xfrm>
              <a:off x="252683" y="1086758"/>
              <a:ext cx="1744214" cy="1200329"/>
            </a:xfrm>
            <a:prstGeom prst="rect">
              <a:avLst/>
            </a:prstGeom>
          </p:spPr>
          <p:txBody>
            <a:bodyPr wrap="square">
              <a:spAutoFit/>
            </a:bodyPr>
            <a:lstStyle/>
            <a:p>
              <a:r>
                <a:rPr lang="en-US" sz="2400" b="1" dirty="0">
                  <a:solidFill>
                    <a:srgbClr val="FF0000"/>
                  </a:solidFill>
                  <a:latin typeface="Calibri" panose="020F0502020204030204" pitchFamily="34" charset="0"/>
                </a:rPr>
                <a:t>1</a:t>
              </a:r>
              <a:r>
                <a:rPr lang="en-US" sz="2400" b="1">
                  <a:solidFill>
                    <a:srgbClr val="FF0000"/>
                  </a:solidFill>
                  <a:latin typeface="Calibri" panose="020F0502020204030204" pitchFamily="34" charset="0"/>
                </a:rPr>
                <a:t>.</a:t>
              </a:r>
              <a:r>
                <a:rPr lang="id-ID" sz="2400" b="1">
                  <a:solidFill>
                    <a:srgbClr val="FF0000"/>
                  </a:solidFill>
                  <a:latin typeface="Calibri" panose="020F0502020204030204" pitchFamily="34" charset="0"/>
                </a:rPr>
                <a:t> </a:t>
              </a:r>
              <a:r>
                <a:rPr lang="en-US" sz="2400" b="1">
                  <a:solidFill>
                    <a:srgbClr val="FF0000"/>
                  </a:solidFill>
                  <a:latin typeface="Calibri" panose="020F0502020204030204" pitchFamily="34" charset="0"/>
                </a:rPr>
                <a:t>Aspek Hukum Produk TIK</a:t>
              </a:r>
              <a:endParaRPr lang="en-US" sz="2400" b="1" dirty="0">
                <a:solidFill>
                  <a:srgbClr val="FF0000"/>
                </a:solidFill>
                <a:latin typeface="Calibri" panose="020F0502020204030204" pitchFamily="34" charset="0"/>
              </a:endParaRPr>
            </a:p>
          </p:txBody>
        </p:sp>
        <p:cxnSp>
          <p:nvCxnSpPr>
            <p:cNvPr id="25" name="Straight Connector 24">
              <a:extLst>
                <a:ext uri="{FF2B5EF4-FFF2-40B4-BE49-F238E27FC236}">
                  <a16:creationId xmlns:a16="http://schemas.microsoft.com/office/drawing/2014/main" id="{B36DB4A1-7B4B-45E6-ACA1-4DA8A6AFAF69}"/>
                </a:ext>
              </a:extLst>
            </p:cNvPr>
            <p:cNvCxnSpPr>
              <a:cxnSpLocks/>
            </p:cNvCxnSpPr>
            <p:nvPr/>
          </p:nvCxnSpPr>
          <p:spPr>
            <a:xfrm>
              <a:off x="228600" y="1515493"/>
              <a:ext cx="1768297"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55448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4BBA8A8F-6080-424A-BA0C-E2F63C8BC345}"/>
              </a:ext>
            </a:extLst>
          </p:cNvPr>
          <p:cNvSpPr txBox="1"/>
          <p:nvPr/>
        </p:nvSpPr>
        <p:spPr>
          <a:xfrm>
            <a:off x="390884" y="133350"/>
            <a:ext cx="8524515" cy="3970318"/>
          </a:xfrm>
          <a:prstGeom prst="rect">
            <a:avLst/>
          </a:prstGeom>
          <a:noFill/>
        </p:spPr>
        <p:txBody>
          <a:bodyPr wrap="square" rtlCol="0">
            <a:spAutoFit/>
          </a:bodyPr>
          <a:lstStyle/>
          <a:p>
            <a:r>
              <a:rPr lang="id-ID" b="1">
                <a:latin typeface="Calibri" panose="020F0502020204030204" pitchFamily="34" charset="0"/>
              </a:rPr>
              <a:t>Perangkat lunak atau program komputer merupakan salah satu produk yang mempunyai hak kekayaan intelektual. Uniknya, suatu perangkat lunak dapat mempunyai keempat jenis hak kekayaan intelektual tersebut. Hal ini dapat dijelaskan sebagai berikut.</a:t>
            </a:r>
            <a:endParaRPr lang="en-US" b="1">
              <a:latin typeface="Calibri" panose="020F0502020204030204" pitchFamily="34" charset="0"/>
            </a:endParaRPr>
          </a:p>
          <a:p>
            <a:pPr marL="360363" indent="-360363">
              <a:buFont typeface="+mj-lt"/>
              <a:buAutoNum type="arabicPeriod"/>
            </a:pPr>
            <a:r>
              <a:rPr lang="id-ID" b="1">
                <a:latin typeface="Calibri" panose="020F0502020204030204" pitchFamily="34" charset="0"/>
              </a:rPr>
              <a:t>Paten</a:t>
            </a:r>
            <a:endParaRPr lang="en-US" b="1">
              <a:latin typeface="Calibri" panose="020F0502020204030204" pitchFamily="34" charset="0"/>
            </a:endParaRPr>
          </a:p>
          <a:p>
            <a:pPr marL="360363"/>
            <a:r>
              <a:rPr lang="id-ID">
                <a:latin typeface="Calibri" panose="020F0502020204030204" pitchFamily="34" charset="0"/>
              </a:rPr>
              <a:t>Suatu perangkat lunak dikembangkan dengan menggunakan berbagai algoritme. Algoritme tersebut membutuhkan usaha-usaha yang khusus dengan kebutuhan keahlian yang spesifik. Oleh karena itu, suatu perangkat lunak dapat didaftarkan untuk memiliki hak paten.</a:t>
            </a:r>
            <a:endParaRPr lang="id-ID" b="1">
              <a:latin typeface="Calibri" panose="020F0502020204030204" pitchFamily="34" charset="0"/>
            </a:endParaRPr>
          </a:p>
          <a:p>
            <a:pPr marL="342900" indent="-342900">
              <a:buFont typeface="+mj-lt"/>
              <a:buAutoNum type="arabicPeriod" startAt="2"/>
            </a:pPr>
            <a:r>
              <a:rPr lang="id-ID" b="1">
                <a:latin typeface="Calibri" panose="020F0502020204030204" pitchFamily="34" charset="0"/>
              </a:rPr>
              <a:t>Merek</a:t>
            </a:r>
          </a:p>
          <a:p>
            <a:pPr marL="360363" lvl="1"/>
            <a:r>
              <a:rPr lang="id-ID">
                <a:latin typeface="Calibri" panose="020F0502020204030204" pitchFamily="34" charset="0"/>
              </a:rPr>
              <a:t>Ketika dipasarkan ke masyarakat, suatu perangkat lunak akan memiliki merek dan logo. Merek dan logo tersebut diberikan ke DJKI (Direktorat Jenderal Kekayaan Intelektual), sehingga suatu perangkat lunak berhak mendapat perlindungan merek berdasarkan undang-undang.</a:t>
            </a:r>
            <a:endParaRPr lang="id-ID" dirty="0">
              <a:latin typeface="Calibri" panose="020F0502020204030204" pitchFamily="34" charset="0"/>
            </a:endParaRPr>
          </a:p>
        </p:txBody>
      </p:sp>
    </p:spTree>
    <p:extLst>
      <p:ext uri="{BB962C8B-B14F-4D97-AF65-F5344CB8AC3E}">
        <p14:creationId xmlns:p14="http://schemas.microsoft.com/office/powerpoint/2010/main" val="1151955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DFAE385-43E5-8E88-B908-4818821CFD15}"/>
              </a:ext>
            </a:extLst>
          </p:cNvPr>
          <p:cNvSpPr txBox="1"/>
          <p:nvPr/>
        </p:nvSpPr>
        <p:spPr>
          <a:xfrm>
            <a:off x="390884" y="133350"/>
            <a:ext cx="8524515" cy="2862322"/>
          </a:xfrm>
          <a:prstGeom prst="rect">
            <a:avLst/>
          </a:prstGeom>
          <a:noFill/>
        </p:spPr>
        <p:txBody>
          <a:bodyPr wrap="square" rtlCol="0">
            <a:spAutoFit/>
          </a:bodyPr>
          <a:lstStyle/>
          <a:p>
            <a:pPr marL="360363" indent="-360363">
              <a:buFont typeface="+mj-lt"/>
              <a:buAutoNum type="arabicPeriod" startAt="3"/>
            </a:pPr>
            <a:r>
              <a:rPr lang="id-ID" b="1">
                <a:latin typeface="Calibri" panose="020F0502020204030204" pitchFamily="34" charset="0"/>
              </a:rPr>
              <a:t>Rahasia Dagang</a:t>
            </a:r>
          </a:p>
          <a:p>
            <a:pPr marL="360363" lvl="1"/>
            <a:r>
              <a:rPr lang="id-ID">
                <a:latin typeface="Calibri" panose="020F0502020204030204" pitchFamily="34" charset="0"/>
              </a:rPr>
              <a:t>Suatu perangkat lunak dikembangkan dengan berbagai data, informasi, dan proses yang mungkin memiliki sifat kerahasiaan. Kerahasiaan tersebut dijaga oleh organisasi dan tidak dapat dibocorkan ke pihak lain. Oleh karena itu, suatu perangkat lunak mendapat jaminan perlindungan rahasia dagang sesuai dengan undang-undang yang berlaku.</a:t>
            </a:r>
            <a:endParaRPr lang="en-US">
              <a:latin typeface="Calibri" panose="020F0502020204030204" pitchFamily="34" charset="0"/>
            </a:endParaRPr>
          </a:p>
          <a:p>
            <a:pPr marL="360363" indent="-360363">
              <a:buFont typeface="+mj-lt"/>
              <a:buAutoNum type="arabicPeriod" startAt="3"/>
            </a:pPr>
            <a:r>
              <a:rPr lang="id-ID" b="1">
                <a:latin typeface="Calibri" panose="020F0502020204030204" pitchFamily="34" charset="0"/>
              </a:rPr>
              <a:t>Hak Cipta</a:t>
            </a:r>
          </a:p>
          <a:p>
            <a:pPr marL="360363"/>
            <a:r>
              <a:rPr lang="id-ID">
                <a:latin typeface="Calibri" panose="020F0502020204030204" pitchFamily="34" charset="0"/>
              </a:rPr>
              <a:t>Menurut undang-undang hak cipta, program komputer merupakan salah satu karya cipta yang dilindungi oleh undang-undang. Oleh karena itu, pemilik hak cipta program komputer memiliki hak moral dan hak ekonomi atas program komputer miliknya.</a:t>
            </a:r>
          </a:p>
        </p:txBody>
      </p:sp>
    </p:spTree>
    <p:extLst>
      <p:ext uri="{BB962C8B-B14F-4D97-AF65-F5344CB8AC3E}">
        <p14:creationId xmlns:p14="http://schemas.microsoft.com/office/powerpoint/2010/main" val="3198444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E2D549C-CB78-97DC-CF7A-706192F87D6B}"/>
              </a:ext>
            </a:extLst>
          </p:cNvPr>
          <p:cNvSpPr txBox="1"/>
          <p:nvPr/>
        </p:nvSpPr>
        <p:spPr>
          <a:xfrm>
            <a:off x="381000" y="1002089"/>
            <a:ext cx="7942788" cy="2308324"/>
          </a:xfrm>
          <a:prstGeom prst="rect">
            <a:avLst/>
          </a:prstGeom>
          <a:noFill/>
        </p:spPr>
        <p:txBody>
          <a:bodyPr wrap="square" rtlCol="0">
            <a:spAutoFit/>
          </a:bodyPr>
          <a:lstStyle/>
          <a:p>
            <a:r>
              <a:rPr lang="id-ID">
                <a:latin typeface="Calibri" panose="020F0502020204030204" pitchFamily="34" charset="0"/>
              </a:rPr>
              <a:t>Penggunaan hak cipta atau lisensi perangkat lunak memiliki perbedaan dengan hak cipta pada bidang-bidang lain</a:t>
            </a:r>
            <a:r>
              <a:rPr lang="en-US">
                <a:latin typeface="Calibri" panose="020F0502020204030204" pitchFamily="34" charset="0"/>
              </a:rPr>
              <a:t>. </a:t>
            </a:r>
            <a:r>
              <a:rPr lang="id-ID">
                <a:latin typeface="Calibri" panose="020F0502020204030204" pitchFamily="34" charset="0"/>
              </a:rPr>
              <a:t>Secara garis besar, perangkat lunak memiliki lima jenis lisensi, yaitu sebagai berikut.</a:t>
            </a:r>
            <a:endParaRPr lang="en-US">
              <a:latin typeface="Calibri" panose="020F0502020204030204" pitchFamily="34" charset="0"/>
            </a:endParaRPr>
          </a:p>
          <a:p>
            <a:pPr marL="285750" indent="-285750">
              <a:buFont typeface="Wingdings" panose="05000000000000000000" pitchFamily="2" charset="2"/>
              <a:buChar char="ü"/>
            </a:pPr>
            <a:r>
              <a:rPr lang="en-US" i="1">
                <a:latin typeface="Calibri" panose="020F0502020204030204" pitchFamily="34" charset="0"/>
              </a:rPr>
              <a:t>Public Domain </a:t>
            </a:r>
            <a:r>
              <a:rPr lang="en-US">
                <a:latin typeface="Calibri" panose="020F0502020204030204" pitchFamily="34" charset="0"/>
              </a:rPr>
              <a:t>(Domain Publik)</a:t>
            </a:r>
          </a:p>
          <a:p>
            <a:pPr marL="285750" indent="-285750">
              <a:buFont typeface="Wingdings" panose="05000000000000000000" pitchFamily="2" charset="2"/>
              <a:buChar char="ü"/>
            </a:pPr>
            <a:r>
              <a:rPr lang="en-US" i="1">
                <a:latin typeface="Calibri" panose="020F0502020204030204" pitchFamily="34" charset="0"/>
              </a:rPr>
              <a:t>GNU General Public License </a:t>
            </a:r>
            <a:r>
              <a:rPr lang="en-US">
                <a:latin typeface="Calibri" panose="020F0502020204030204" pitchFamily="34" charset="0"/>
              </a:rPr>
              <a:t>(GPL)</a:t>
            </a:r>
          </a:p>
          <a:p>
            <a:pPr marL="285750" indent="-285750">
              <a:buFont typeface="Wingdings" panose="05000000000000000000" pitchFamily="2" charset="2"/>
              <a:buChar char="ü"/>
            </a:pPr>
            <a:r>
              <a:rPr lang="en-US" i="1">
                <a:latin typeface="Calibri" panose="020F0502020204030204" pitchFamily="34" charset="0"/>
              </a:rPr>
              <a:t>Permissive License</a:t>
            </a:r>
          </a:p>
          <a:p>
            <a:pPr marL="285750" indent="-285750">
              <a:buFont typeface="Wingdings" panose="05000000000000000000" pitchFamily="2" charset="2"/>
              <a:buChar char="ü"/>
            </a:pPr>
            <a:r>
              <a:rPr lang="en-US" i="1">
                <a:latin typeface="Calibri" panose="020F0502020204030204" pitchFamily="34" charset="0"/>
              </a:rPr>
              <a:t>Copyleft</a:t>
            </a:r>
          </a:p>
          <a:p>
            <a:pPr marL="285750" indent="-285750">
              <a:buFont typeface="Wingdings" panose="05000000000000000000" pitchFamily="2" charset="2"/>
              <a:buChar char="ü"/>
            </a:pPr>
            <a:r>
              <a:rPr lang="en-US" i="1">
                <a:latin typeface="Calibri" panose="020F0502020204030204" pitchFamily="34" charset="0"/>
              </a:rPr>
              <a:t>Proprietary</a:t>
            </a:r>
          </a:p>
        </p:txBody>
      </p:sp>
      <p:grpSp>
        <p:nvGrpSpPr>
          <p:cNvPr id="7" name="Group 6">
            <a:extLst>
              <a:ext uri="{FF2B5EF4-FFF2-40B4-BE49-F238E27FC236}">
                <a16:creationId xmlns:a16="http://schemas.microsoft.com/office/drawing/2014/main" id="{BBE97BA4-6973-43A8-C0FB-FBE61900505A}"/>
              </a:ext>
            </a:extLst>
          </p:cNvPr>
          <p:cNvGrpSpPr/>
          <p:nvPr/>
        </p:nvGrpSpPr>
        <p:grpSpPr>
          <a:xfrm>
            <a:off x="501904" y="342886"/>
            <a:ext cx="5497912" cy="830997"/>
            <a:chOff x="228600" y="1086758"/>
            <a:chExt cx="4519345" cy="830997"/>
          </a:xfrm>
        </p:grpSpPr>
        <p:sp>
          <p:nvSpPr>
            <p:cNvPr id="8" name="Rectangle 7">
              <a:extLst>
                <a:ext uri="{FF2B5EF4-FFF2-40B4-BE49-F238E27FC236}">
                  <a16:creationId xmlns:a16="http://schemas.microsoft.com/office/drawing/2014/main" id="{C958C508-551B-469E-D23A-01CC412CFCE2}"/>
                </a:ext>
              </a:extLst>
            </p:cNvPr>
            <p:cNvSpPr/>
            <p:nvPr/>
          </p:nvSpPr>
          <p:spPr>
            <a:xfrm>
              <a:off x="252684" y="1086758"/>
              <a:ext cx="4495261" cy="830997"/>
            </a:xfrm>
            <a:prstGeom prst="rect">
              <a:avLst/>
            </a:prstGeom>
          </p:spPr>
          <p:txBody>
            <a:bodyPr wrap="none">
              <a:spAutoFit/>
            </a:bodyPr>
            <a:lstStyle/>
            <a:p>
              <a:r>
                <a:rPr lang="en-US" sz="2400" b="1">
                  <a:solidFill>
                    <a:srgbClr val="FF0000"/>
                  </a:solidFill>
                  <a:latin typeface="Calibri" panose="020F0502020204030204" pitchFamily="34" charset="0"/>
                </a:rPr>
                <a:t>2. </a:t>
              </a:r>
              <a:r>
                <a:rPr lang="fi-FI" sz="2400" b="1">
                  <a:solidFill>
                    <a:srgbClr val="FF0000"/>
                  </a:solidFill>
                  <a:latin typeface="Calibri" panose="020F0502020204030204" pitchFamily="34" charset="0"/>
                </a:rPr>
                <a:t>Berbagai Jenis Lisensi Perangkat Lunak </a:t>
              </a:r>
            </a:p>
            <a:p>
              <a:endParaRPr lang="en-US" sz="2400" b="1" dirty="0">
                <a:solidFill>
                  <a:srgbClr val="FF0000"/>
                </a:solidFill>
                <a:latin typeface="Calibri" panose="020F0502020204030204" pitchFamily="34" charset="0"/>
              </a:endParaRPr>
            </a:p>
          </p:txBody>
        </p:sp>
        <p:cxnSp>
          <p:nvCxnSpPr>
            <p:cNvPr id="9" name="Straight Connector 8">
              <a:extLst>
                <a:ext uri="{FF2B5EF4-FFF2-40B4-BE49-F238E27FC236}">
                  <a16:creationId xmlns:a16="http://schemas.microsoft.com/office/drawing/2014/main" id="{7F867A4E-3A41-25FC-A315-768CC0DCC20E}"/>
                </a:ext>
              </a:extLst>
            </p:cNvPr>
            <p:cNvCxnSpPr>
              <a:cxnSpLocks/>
            </p:cNvCxnSpPr>
            <p:nvPr/>
          </p:nvCxnSpPr>
          <p:spPr>
            <a:xfrm>
              <a:off x="228600" y="1515493"/>
              <a:ext cx="4062528"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19897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2A0040CF-1567-4E37-B8BA-542F721246FA}"/>
              </a:ext>
            </a:extLst>
          </p:cNvPr>
          <p:cNvSpPr txBox="1"/>
          <p:nvPr/>
        </p:nvSpPr>
        <p:spPr>
          <a:xfrm>
            <a:off x="381000" y="1002089"/>
            <a:ext cx="6172200" cy="2031325"/>
          </a:xfrm>
          <a:prstGeom prst="rect">
            <a:avLst/>
          </a:prstGeom>
          <a:noFill/>
        </p:spPr>
        <p:txBody>
          <a:bodyPr wrap="square" rtlCol="0">
            <a:spAutoFit/>
          </a:bodyPr>
          <a:lstStyle/>
          <a:p>
            <a:r>
              <a:rPr lang="id-ID">
                <a:latin typeface="Calibri" panose="020F0502020204030204" pitchFamily="34" charset="0"/>
              </a:rPr>
              <a:t>Selain dari bentuk-bentuk lisensi yang telah dijelaskan, ada berbagai bentuk lisensi yang merupakan variasi atau perkembangan dari jenis-jenis lisensi tersebut</a:t>
            </a:r>
            <a:r>
              <a:rPr lang="en-US">
                <a:latin typeface="Calibri" panose="020F0502020204030204" pitchFamily="34" charset="0"/>
              </a:rPr>
              <a:t>, yaitu:</a:t>
            </a:r>
          </a:p>
          <a:p>
            <a:pPr marL="285750" indent="-285750">
              <a:buFont typeface="Wingdings" panose="05000000000000000000" pitchFamily="2" charset="2"/>
              <a:buChar char="ü"/>
            </a:pPr>
            <a:r>
              <a:rPr lang="en-US" i="1">
                <a:latin typeface="Calibri" panose="020F0502020204030204" pitchFamily="34" charset="0"/>
              </a:rPr>
              <a:t>l</a:t>
            </a:r>
            <a:r>
              <a:rPr lang="id-ID" i="1">
                <a:latin typeface="Calibri" panose="020F0502020204030204" pitchFamily="34" charset="0"/>
              </a:rPr>
              <a:t>isensi</a:t>
            </a:r>
            <a:r>
              <a:rPr lang="id-ID">
                <a:latin typeface="Calibri" panose="020F0502020204030204" pitchFamily="34" charset="0"/>
              </a:rPr>
              <a:t> OEM</a:t>
            </a:r>
            <a:r>
              <a:rPr lang="en-US">
                <a:latin typeface="Calibri" panose="020F0502020204030204" pitchFamily="34" charset="0"/>
              </a:rPr>
              <a:t> (</a:t>
            </a:r>
            <a:r>
              <a:rPr lang="en-US" i="1">
                <a:latin typeface="Calibri" panose="020F0502020204030204" pitchFamily="34" charset="0"/>
              </a:rPr>
              <a:t>Original Equipment Manufacturer</a:t>
            </a:r>
            <a:r>
              <a:rPr lang="en-US">
                <a:latin typeface="Calibri" panose="020F0502020204030204" pitchFamily="34" charset="0"/>
              </a:rPr>
              <a:t>),</a:t>
            </a:r>
          </a:p>
          <a:p>
            <a:pPr marL="285750" indent="-285750">
              <a:buFont typeface="Wingdings" panose="05000000000000000000" pitchFamily="2" charset="2"/>
              <a:buChar char="ü"/>
            </a:pPr>
            <a:r>
              <a:rPr lang="en-US" i="1">
                <a:latin typeface="Calibri" panose="020F0502020204030204" pitchFamily="34" charset="0"/>
              </a:rPr>
              <a:t>shareware</a:t>
            </a:r>
            <a:r>
              <a:rPr lang="en-US">
                <a:latin typeface="Calibri" panose="020F0502020204030204" pitchFamily="34" charset="0"/>
              </a:rPr>
              <a:t>,</a:t>
            </a:r>
          </a:p>
          <a:p>
            <a:pPr marL="285750" indent="-285750">
              <a:buFont typeface="Wingdings" panose="05000000000000000000" pitchFamily="2" charset="2"/>
              <a:buChar char="ü"/>
            </a:pPr>
            <a:r>
              <a:rPr lang="en-US" i="1">
                <a:latin typeface="Calibri" panose="020F0502020204030204" pitchFamily="34" charset="0"/>
              </a:rPr>
              <a:t>d</a:t>
            </a:r>
            <a:r>
              <a:rPr lang="id-ID" i="1">
                <a:latin typeface="Calibri" panose="020F0502020204030204" pitchFamily="34" charset="0"/>
              </a:rPr>
              <a:t>emo software</a:t>
            </a:r>
            <a:r>
              <a:rPr lang="en-US">
                <a:latin typeface="Calibri" panose="020F0502020204030204" pitchFamily="34" charset="0"/>
              </a:rPr>
              <a:t>, dan</a:t>
            </a:r>
          </a:p>
          <a:p>
            <a:pPr marL="285750" indent="-285750">
              <a:buFont typeface="Wingdings" panose="05000000000000000000" pitchFamily="2" charset="2"/>
              <a:buChar char="ü"/>
            </a:pPr>
            <a:r>
              <a:rPr lang="en-US" i="1">
                <a:latin typeface="Calibri" panose="020F0502020204030204" pitchFamily="34" charset="0"/>
              </a:rPr>
              <a:t>f</a:t>
            </a:r>
            <a:r>
              <a:rPr lang="id-ID" i="1">
                <a:latin typeface="Calibri" panose="020F0502020204030204" pitchFamily="34" charset="0"/>
              </a:rPr>
              <a:t>reeware</a:t>
            </a:r>
            <a:r>
              <a:rPr lang="en-US">
                <a:latin typeface="Calibri" panose="020F0502020204030204" pitchFamily="34" charset="0"/>
              </a:rPr>
              <a:t>.</a:t>
            </a:r>
            <a:endParaRPr lang="id-ID" dirty="0">
              <a:latin typeface="Calibri" panose="020F0502020204030204" pitchFamily="34" charset="0"/>
            </a:endParaRPr>
          </a:p>
        </p:txBody>
      </p:sp>
      <p:grpSp>
        <p:nvGrpSpPr>
          <p:cNvPr id="9" name="Group 8">
            <a:extLst>
              <a:ext uri="{FF2B5EF4-FFF2-40B4-BE49-F238E27FC236}">
                <a16:creationId xmlns:a16="http://schemas.microsoft.com/office/drawing/2014/main" id="{3CEED22D-E7F6-1BC7-A94E-A0EFA63230DB}"/>
              </a:ext>
            </a:extLst>
          </p:cNvPr>
          <p:cNvGrpSpPr/>
          <p:nvPr/>
        </p:nvGrpSpPr>
        <p:grpSpPr>
          <a:xfrm>
            <a:off x="501904" y="342886"/>
            <a:ext cx="5594097" cy="461665"/>
            <a:chOff x="228600" y="1086758"/>
            <a:chExt cx="4138041" cy="461665"/>
          </a:xfrm>
        </p:grpSpPr>
        <p:sp>
          <p:nvSpPr>
            <p:cNvPr id="10" name="Rectangle 9">
              <a:extLst>
                <a:ext uri="{FF2B5EF4-FFF2-40B4-BE49-F238E27FC236}">
                  <a16:creationId xmlns:a16="http://schemas.microsoft.com/office/drawing/2014/main" id="{61652AC4-A425-EEFD-FC55-A6AB3894DB7F}"/>
                </a:ext>
              </a:extLst>
            </p:cNvPr>
            <p:cNvSpPr/>
            <p:nvPr/>
          </p:nvSpPr>
          <p:spPr>
            <a:xfrm>
              <a:off x="252684" y="1086758"/>
              <a:ext cx="4113957" cy="461665"/>
            </a:xfrm>
            <a:prstGeom prst="rect">
              <a:avLst/>
            </a:prstGeom>
          </p:spPr>
          <p:txBody>
            <a:bodyPr wrap="square">
              <a:spAutoFit/>
            </a:bodyPr>
            <a:lstStyle/>
            <a:p>
              <a:r>
                <a:rPr lang="en-US" sz="2400" b="1">
                  <a:solidFill>
                    <a:srgbClr val="FF0000"/>
                  </a:solidFill>
                  <a:latin typeface="Calibri" panose="020F0502020204030204" pitchFamily="34" charset="0"/>
                </a:rPr>
                <a:t>3. Pengembangan Lisensi Perangkat Lunak</a:t>
              </a:r>
              <a:endParaRPr lang="en-US" sz="2400" b="1" dirty="0">
                <a:solidFill>
                  <a:srgbClr val="FF0000"/>
                </a:solidFill>
                <a:latin typeface="Calibri" panose="020F0502020204030204" pitchFamily="34" charset="0"/>
              </a:endParaRPr>
            </a:p>
          </p:txBody>
        </p:sp>
        <p:cxnSp>
          <p:nvCxnSpPr>
            <p:cNvPr id="11" name="Straight Connector 10">
              <a:extLst>
                <a:ext uri="{FF2B5EF4-FFF2-40B4-BE49-F238E27FC236}">
                  <a16:creationId xmlns:a16="http://schemas.microsoft.com/office/drawing/2014/main" id="{F8809ED6-1151-62B6-C739-9C00F1D0EB2F}"/>
                </a:ext>
              </a:extLst>
            </p:cNvPr>
            <p:cNvCxnSpPr>
              <a:cxnSpLocks/>
            </p:cNvCxnSpPr>
            <p:nvPr/>
          </p:nvCxnSpPr>
          <p:spPr>
            <a:xfrm>
              <a:off x="228600" y="1515493"/>
              <a:ext cx="4062528"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pic>
        <p:nvPicPr>
          <p:cNvPr id="2" name="Picture 1">
            <a:extLst>
              <a:ext uri="{FF2B5EF4-FFF2-40B4-BE49-F238E27FC236}">
                <a16:creationId xmlns:a16="http://schemas.microsoft.com/office/drawing/2014/main" id="{3839C569-D581-028C-4645-1B971C76ABC3}"/>
              </a:ext>
            </a:extLst>
          </p:cNvPr>
          <p:cNvPicPr>
            <a:picLocks noChangeAspect="1"/>
          </p:cNvPicPr>
          <p:nvPr/>
        </p:nvPicPr>
        <p:blipFill>
          <a:blip r:embed="rId3"/>
          <a:stretch>
            <a:fillRect/>
          </a:stretch>
        </p:blipFill>
        <p:spPr>
          <a:xfrm>
            <a:off x="6585758" y="133350"/>
            <a:ext cx="2329641" cy="4101811"/>
          </a:xfrm>
          <a:prstGeom prst="rect">
            <a:avLst/>
          </a:prstGeom>
        </p:spPr>
      </p:pic>
      <p:sp>
        <p:nvSpPr>
          <p:cNvPr id="3" name="TextBox 2">
            <a:extLst>
              <a:ext uri="{FF2B5EF4-FFF2-40B4-BE49-F238E27FC236}">
                <a16:creationId xmlns:a16="http://schemas.microsoft.com/office/drawing/2014/main" id="{F58A6514-5EFB-01A3-FC40-D71D35236BD1}"/>
              </a:ext>
            </a:extLst>
          </p:cNvPr>
          <p:cNvSpPr txBox="1"/>
          <p:nvPr/>
        </p:nvSpPr>
        <p:spPr>
          <a:xfrm>
            <a:off x="6155320" y="4280962"/>
            <a:ext cx="3190515" cy="369332"/>
          </a:xfrm>
          <a:prstGeom prst="rect">
            <a:avLst/>
          </a:prstGeom>
          <a:noFill/>
        </p:spPr>
        <p:txBody>
          <a:bodyPr wrap="square" rtlCol="0">
            <a:spAutoFit/>
          </a:bodyPr>
          <a:lstStyle/>
          <a:p>
            <a:pPr algn="ctr"/>
            <a:r>
              <a:rPr lang="en-US" b="1"/>
              <a:t>Contoh</a:t>
            </a:r>
            <a:r>
              <a:rPr lang="en-US" b="1">
                <a:latin typeface="Calibri" panose="020F0502020204030204" pitchFamily="34" charset="0"/>
              </a:rPr>
              <a:t> </a:t>
            </a:r>
            <a:r>
              <a:rPr lang="en-US" b="1" i="1">
                <a:latin typeface="Calibri" panose="020F0502020204030204" pitchFamily="34" charset="0"/>
              </a:rPr>
              <a:t>Shareware</a:t>
            </a:r>
            <a:endParaRPr lang="id-ID" b="1" i="1">
              <a:latin typeface="Calibri" panose="020F0502020204030204" pitchFamily="34" charset="0"/>
            </a:endParaRPr>
          </a:p>
        </p:txBody>
      </p:sp>
    </p:spTree>
    <p:extLst>
      <p:ext uri="{BB962C8B-B14F-4D97-AF65-F5344CB8AC3E}">
        <p14:creationId xmlns:p14="http://schemas.microsoft.com/office/powerpoint/2010/main" val="1523987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2A0040CF-1567-4E37-B8BA-542F721246FA}"/>
              </a:ext>
            </a:extLst>
          </p:cNvPr>
          <p:cNvSpPr txBox="1"/>
          <p:nvPr/>
        </p:nvSpPr>
        <p:spPr>
          <a:xfrm>
            <a:off x="498670" y="858619"/>
            <a:ext cx="4682930" cy="3139321"/>
          </a:xfrm>
          <a:prstGeom prst="rect">
            <a:avLst/>
          </a:prstGeom>
          <a:noFill/>
        </p:spPr>
        <p:txBody>
          <a:bodyPr wrap="square" rtlCol="0">
            <a:spAutoFit/>
          </a:bodyPr>
          <a:lstStyle/>
          <a:p>
            <a:r>
              <a:rPr lang="id-ID">
                <a:latin typeface="Calibri" panose="020F0502020204030204" pitchFamily="34" charset="0"/>
              </a:rPr>
              <a:t>Di antara berbagai perangkat lunak yang digunakan secara luas, ada beberapa jenis perangkat lunak yang memberikan nilai ekonomi yang paling besar bagi perusahaan dan profesional teknologi informatika, di antaranya sebagai berikut</a:t>
            </a:r>
            <a:r>
              <a:rPr lang="en-US">
                <a:latin typeface="Calibri" panose="020F0502020204030204" pitchFamily="34" charset="0"/>
              </a:rPr>
              <a:t>:</a:t>
            </a:r>
          </a:p>
          <a:p>
            <a:pPr marL="285750" indent="-285750">
              <a:buFont typeface="Wingdings" panose="05000000000000000000" pitchFamily="2" charset="2"/>
              <a:buChar char="ü"/>
            </a:pPr>
            <a:r>
              <a:rPr lang="en-US">
                <a:latin typeface="Calibri" panose="020F0502020204030204" pitchFamily="34" charset="0"/>
              </a:rPr>
              <a:t>aplikasi akuntansi,</a:t>
            </a:r>
          </a:p>
          <a:p>
            <a:pPr marL="285750" indent="-285750">
              <a:buFont typeface="Wingdings" panose="05000000000000000000" pitchFamily="2" charset="2"/>
              <a:buChar char="ü"/>
            </a:pPr>
            <a:r>
              <a:rPr lang="en-US">
                <a:latin typeface="Calibri" panose="020F0502020204030204" pitchFamily="34" charset="0"/>
              </a:rPr>
              <a:t>aplikasi mobile,</a:t>
            </a:r>
          </a:p>
          <a:p>
            <a:pPr marL="285750" indent="-285750">
              <a:buFont typeface="Wingdings" panose="05000000000000000000" pitchFamily="2" charset="2"/>
              <a:buChar char="ü"/>
            </a:pPr>
            <a:r>
              <a:rPr lang="en-US">
                <a:latin typeface="Calibri" panose="020F0502020204030204" pitchFamily="34" charset="0"/>
              </a:rPr>
              <a:t>Game,</a:t>
            </a:r>
          </a:p>
          <a:p>
            <a:pPr marL="285750" indent="-285750">
              <a:buFont typeface="Wingdings" panose="05000000000000000000" pitchFamily="2" charset="2"/>
              <a:buChar char="ü"/>
            </a:pPr>
            <a:r>
              <a:rPr lang="en-US">
                <a:latin typeface="Calibri" panose="020F0502020204030204" pitchFamily="34" charset="0"/>
              </a:rPr>
              <a:t>e-</a:t>
            </a:r>
            <a:r>
              <a:rPr lang="en-US" i="1">
                <a:latin typeface="Calibri" panose="020F0502020204030204" pitchFamily="34" charset="0"/>
              </a:rPr>
              <a:t>healthcare, </a:t>
            </a:r>
            <a:r>
              <a:rPr lang="en-US">
                <a:latin typeface="Calibri" panose="020F0502020204030204" pitchFamily="34" charset="0"/>
              </a:rPr>
              <a:t>dan</a:t>
            </a:r>
          </a:p>
          <a:p>
            <a:pPr marL="285750" indent="-285750">
              <a:buFont typeface="Wingdings" panose="05000000000000000000" pitchFamily="2" charset="2"/>
              <a:buChar char="ü"/>
            </a:pPr>
            <a:r>
              <a:rPr lang="en-US">
                <a:latin typeface="Calibri" panose="020F0502020204030204" pitchFamily="34" charset="0"/>
              </a:rPr>
              <a:t>e</a:t>
            </a:r>
            <a:r>
              <a:rPr lang="en-US" i="1">
                <a:latin typeface="Calibri" panose="020F0502020204030204" pitchFamily="34" charset="0"/>
              </a:rPr>
              <a:t>-commerce </a:t>
            </a:r>
            <a:r>
              <a:rPr lang="en-US">
                <a:latin typeface="Calibri" panose="020F0502020204030204" pitchFamily="34" charset="0"/>
              </a:rPr>
              <a:t>atau digital commerece.</a:t>
            </a:r>
            <a:endParaRPr lang="id-ID" dirty="0">
              <a:latin typeface="Calibri" panose="020F0502020204030204" pitchFamily="34" charset="0"/>
            </a:endParaRPr>
          </a:p>
        </p:txBody>
      </p:sp>
      <p:grpSp>
        <p:nvGrpSpPr>
          <p:cNvPr id="13" name="Group 12">
            <a:extLst>
              <a:ext uri="{FF2B5EF4-FFF2-40B4-BE49-F238E27FC236}">
                <a16:creationId xmlns:a16="http://schemas.microsoft.com/office/drawing/2014/main" id="{350B748E-7794-8C15-9237-43D3B8D08A30}"/>
              </a:ext>
            </a:extLst>
          </p:cNvPr>
          <p:cNvGrpSpPr/>
          <p:nvPr/>
        </p:nvGrpSpPr>
        <p:grpSpPr>
          <a:xfrm>
            <a:off x="501904" y="342886"/>
            <a:ext cx="5325685" cy="461665"/>
            <a:chOff x="228600" y="1086758"/>
            <a:chExt cx="4377772" cy="461665"/>
          </a:xfrm>
        </p:grpSpPr>
        <p:sp>
          <p:nvSpPr>
            <p:cNvPr id="14" name="Rectangle 13">
              <a:extLst>
                <a:ext uri="{FF2B5EF4-FFF2-40B4-BE49-F238E27FC236}">
                  <a16:creationId xmlns:a16="http://schemas.microsoft.com/office/drawing/2014/main" id="{7AC152B0-5E8B-7100-D50A-69EF6E19DF78}"/>
                </a:ext>
              </a:extLst>
            </p:cNvPr>
            <p:cNvSpPr/>
            <p:nvPr/>
          </p:nvSpPr>
          <p:spPr>
            <a:xfrm>
              <a:off x="252684" y="1086758"/>
              <a:ext cx="4353688" cy="461665"/>
            </a:xfrm>
            <a:prstGeom prst="rect">
              <a:avLst/>
            </a:prstGeom>
          </p:spPr>
          <p:txBody>
            <a:bodyPr wrap="none">
              <a:spAutoFit/>
            </a:bodyPr>
            <a:lstStyle/>
            <a:p>
              <a:r>
                <a:rPr lang="en-US" sz="2400" b="1">
                  <a:solidFill>
                    <a:srgbClr val="FF0000"/>
                  </a:solidFill>
                  <a:latin typeface="Calibri" panose="020F0502020204030204" pitchFamily="34" charset="0"/>
                </a:rPr>
                <a:t>4.</a:t>
              </a:r>
              <a:r>
                <a:rPr lang="id-ID" sz="2400" b="1">
                  <a:solidFill>
                    <a:srgbClr val="FF0000"/>
                  </a:solidFill>
                  <a:latin typeface="Calibri" panose="020F0502020204030204" pitchFamily="34" charset="0"/>
                </a:rPr>
                <a:t> </a:t>
              </a:r>
              <a:r>
                <a:rPr lang="en-US" sz="2400" b="1">
                  <a:solidFill>
                    <a:srgbClr val="FF0000"/>
                  </a:solidFill>
                  <a:latin typeface="Calibri" panose="020F0502020204030204" pitchFamily="34" charset="0"/>
                </a:rPr>
                <a:t>Aspek Ekonomi Teknologi Informatika</a:t>
              </a:r>
              <a:endParaRPr lang="en-US" sz="2400" b="1" dirty="0">
                <a:solidFill>
                  <a:srgbClr val="FF0000"/>
                </a:solidFill>
                <a:latin typeface="Calibri" panose="020F0502020204030204" pitchFamily="34" charset="0"/>
              </a:endParaRPr>
            </a:p>
          </p:txBody>
        </p:sp>
        <p:cxnSp>
          <p:nvCxnSpPr>
            <p:cNvPr id="15" name="Straight Connector 14">
              <a:extLst>
                <a:ext uri="{FF2B5EF4-FFF2-40B4-BE49-F238E27FC236}">
                  <a16:creationId xmlns:a16="http://schemas.microsoft.com/office/drawing/2014/main" id="{F07EB84B-5926-7934-AA1A-80F0D230A8B7}"/>
                </a:ext>
              </a:extLst>
            </p:cNvPr>
            <p:cNvCxnSpPr>
              <a:cxnSpLocks/>
            </p:cNvCxnSpPr>
            <p:nvPr/>
          </p:nvCxnSpPr>
          <p:spPr>
            <a:xfrm>
              <a:off x="228600" y="1515493"/>
              <a:ext cx="4377772"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pic>
        <p:nvPicPr>
          <p:cNvPr id="4" name="Picture 3">
            <a:extLst>
              <a:ext uri="{FF2B5EF4-FFF2-40B4-BE49-F238E27FC236}">
                <a16:creationId xmlns:a16="http://schemas.microsoft.com/office/drawing/2014/main" id="{19F8DEEE-2D64-4BF7-E813-AB4AF5AE20BD}"/>
              </a:ext>
            </a:extLst>
          </p:cNvPr>
          <p:cNvPicPr>
            <a:picLocks noChangeAspect="1"/>
          </p:cNvPicPr>
          <p:nvPr/>
        </p:nvPicPr>
        <p:blipFill>
          <a:blip r:embed="rId3"/>
          <a:stretch>
            <a:fillRect/>
          </a:stretch>
        </p:blipFill>
        <p:spPr>
          <a:xfrm>
            <a:off x="5257800" y="973357"/>
            <a:ext cx="3670177" cy="1664972"/>
          </a:xfrm>
          <a:prstGeom prst="rect">
            <a:avLst/>
          </a:prstGeom>
        </p:spPr>
      </p:pic>
      <p:sp>
        <p:nvSpPr>
          <p:cNvPr id="5" name="TextBox 4">
            <a:extLst>
              <a:ext uri="{FF2B5EF4-FFF2-40B4-BE49-F238E27FC236}">
                <a16:creationId xmlns:a16="http://schemas.microsoft.com/office/drawing/2014/main" id="{1B11D0A1-C4CF-C84E-5CB8-292759FEF120}"/>
              </a:ext>
            </a:extLst>
          </p:cNvPr>
          <p:cNvSpPr txBox="1"/>
          <p:nvPr/>
        </p:nvSpPr>
        <p:spPr>
          <a:xfrm>
            <a:off x="5257800" y="2840064"/>
            <a:ext cx="3670178" cy="923330"/>
          </a:xfrm>
          <a:prstGeom prst="rect">
            <a:avLst/>
          </a:prstGeom>
          <a:noFill/>
        </p:spPr>
        <p:txBody>
          <a:bodyPr wrap="square">
            <a:spAutoFit/>
          </a:bodyPr>
          <a:lstStyle/>
          <a:p>
            <a:pPr algn="ctr"/>
            <a:r>
              <a:rPr lang="en-US" b="1"/>
              <a:t>Game </a:t>
            </a:r>
            <a:r>
              <a:rPr lang="en-US" b="1" i="1"/>
              <a:t>e-sport</a:t>
            </a:r>
            <a:r>
              <a:rPr lang="en-US" b="1"/>
              <a:t> merupakan perangkat lunak yang memiliki nilai ekonomi tinggi.</a:t>
            </a:r>
            <a:endParaRPr lang="id-ID" b="1" i="1"/>
          </a:p>
        </p:txBody>
      </p:sp>
    </p:spTree>
    <p:extLst>
      <p:ext uri="{BB962C8B-B14F-4D97-AF65-F5344CB8AC3E}">
        <p14:creationId xmlns:p14="http://schemas.microsoft.com/office/powerpoint/2010/main" val="2842359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9766B91-0EE5-11B4-3C28-CCCCE5FF67E3}"/>
              </a:ext>
            </a:extLst>
          </p:cNvPr>
          <p:cNvSpPr txBox="1"/>
          <p:nvPr/>
        </p:nvSpPr>
        <p:spPr>
          <a:xfrm>
            <a:off x="498670" y="1047750"/>
            <a:ext cx="4073330" cy="2862322"/>
          </a:xfrm>
          <a:prstGeom prst="rect">
            <a:avLst/>
          </a:prstGeom>
          <a:noFill/>
        </p:spPr>
        <p:txBody>
          <a:bodyPr wrap="square" rtlCol="0">
            <a:spAutoFit/>
          </a:bodyPr>
          <a:lstStyle/>
          <a:p>
            <a:r>
              <a:rPr lang="en-US">
                <a:latin typeface="Calibri" panose="020F0502020204030204" pitchFamily="34" charset="0"/>
              </a:rPr>
              <a:t>K</a:t>
            </a:r>
            <a:r>
              <a:rPr lang="id-ID">
                <a:latin typeface="Calibri" panose="020F0502020204030204" pitchFamily="34" charset="0"/>
              </a:rPr>
              <a:t>omputer merupakan salah satu industri yang memiliki kontribusi besar terhadap kerusakan lingkungan. Menurut laporan yang disusun oleh United Nations University (UNU), puluhan juta ton sampah elektronik atau electronic waste (e-waste) dihasilkan setiap tahun, sehingga menyebabkan kerusakan lingkungan. Pada tahun 2016 diketahui 44,7 juta ton e-waste dihasilkan</a:t>
            </a:r>
            <a:r>
              <a:rPr lang="en-US">
                <a:latin typeface="Calibri" panose="020F0502020204030204" pitchFamily="34" charset="0"/>
              </a:rPr>
              <a:t>.</a:t>
            </a:r>
            <a:endParaRPr lang="id-ID" dirty="0">
              <a:latin typeface="Calibri" panose="020F0502020204030204" pitchFamily="34" charset="0"/>
            </a:endParaRPr>
          </a:p>
        </p:txBody>
      </p:sp>
      <p:grpSp>
        <p:nvGrpSpPr>
          <p:cNvPr id="3" name="Group 2">
            <a:extLst>
              <a:ext uri="{FF2B5EF4-FFF2-40B4-BE49-F238E27FC236}">
                <a16:creationId xmlns:a16="http://schemas.microsoft.com/office/drawing/2014/main" id="{6DCD7AF8-1111-C5E3-5DC7-20E2998E0074}"/>
              </a:ext>
            </a:extLst>
          </p:cNvPr>
          <p:cNvGrpSpPr/>
          <p:nvPr/>
        </p:nvGrpSpPr>
        <p:grpSpPr>
          <a:xfrm>
            <a:off x="501905" y="342886"/>
            <a:ext cx="4222496" cy="830997"/>
            <a:chOff x="228600" y="1086758"/>
            <a:chExt cx="4377772" cy="830997"/>
          </a:xfrm>
        </p:grpSpPr>
        <p:sp>
          <p:nvSpPr>
            <p:cNvPr id="4" name="Rectangle 3">
              <a:extLst>
                <a:ext uri="{FF2B5EF4-FFF2-40B4-BE49-F238E27FC236}">
                  <a16:creationId xmlns:a16="http://schemas.microsoft.com/office/drawing/2014/main" id="{62E5D8F6-0086-FCF5-C592-52BA3C126436}"/>
                </a:ext>
              </a:extLst>
            </p:cNvPr>
            <p:cNvSpPr/>
            <p:nvPr/>
          </p:nvSpPr>
          <p:spPr>
            <a:xfrm>
              <a:off x="252684" y="1086758"/>
              <a:ext cx="4353688" cy="830997"/>
            </a:xfrm>
            <a:prstGeom prst="rect">
              <a:avLst/>
            </a:prstGeom>
          </p:spPr>
          <p:txBody>
            <a:bodyPr wrap="square">
              <a:spAutoFit/>
            </a:bodyPr>
            <a:lstStyle/>
            <a:p>
              <a:r>
                <a:rPr lang="en-US" sz="2400" b="1">
                  <a:solidFill>
                    <a:srgbClr val="FF0000"/>
                  </a:solidFill>
                  <a:latin typeface="Calibri" panose="020F0502020204030204" pitchFamily="34" charset="0"/>
                </a:rPr>
                <a:t>5.</a:t>
              </a:r>
              <a:r>
                <a:rPr lang="id-ID" sz="2400" b="1">
                  <a:solidFill>
                    <a:srgbClr val="FF0000"/>
                  </a:solidFill>
                  <a:latin typeface="Calibri" panose="020F0502020204030204" pitchFamily="34" charset="0"/>
                </a:rPr>
                <a:t> </a:t>
              </a:r>
              <a:r>
                <a:rPr lang="en-US" sz="2400" b="1">
                  <a:solidFill>
                    <a:srgbClr val="FF0000"/>
                  </a:solidFill>
                  <a:latin typeface="Calibri" panose="020F0502020204030204" pitchFamily="34" charset="0"/>
                </a:rPr>
                <a:t>Aspek Lingkungan dan Sosial</a:t>
              </a:r>
            </a:p>
            <a:p>
              <a:endParaRPr lang="en-US" sz="2400" b="1" dirty="0">
                <a:solidFill>
                  <a:srgbClr val="FF0000"/>
                </a:solidFill>
                <a:latin typeface="Calibri" panose="020F0502020204030204" pitchFamily="34" charset="0"/>
              </a:endParaRPr>
            </a:p>
          </p:txBody>
        </p:sp>
        <p:cxnSp>
          <p:nvCxnSpPr>
            <p:cNvPr id="5" name="Straight Connector 4">
              <a:extLst>
                <a:ext uri="{FF2B5EF4-FFF2-40B4-BE49-F238E27FC236}">
                  <a16:creationId xmlns:a16="http://schemas.microsoft.com/office/drawing/2014/main" id="{0B7CE6F4-E9F0-A219-7465-878F808FB96D}"/>
                </a:ext>
              </a:extLst>
            </p:cNvPr>
            <p:cNvCxnSpPr>
              <a:cxnSpLocks/>
            </p:cNvCxnSpPr>
            <p:nvPr/>
          </p:nvCxnSpPr>
          <p:spPr>
            <a:xfrm>
              <a:off x="228600" y="1515493"/>
              <a:ext cx="4377772" cy="0"/>
            </a:xfrm>
            <a:prstGeom prst="line">
              <a:avLst/>
            </a:prstGeom>
            <a:ln w="1905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grpSp>
      <p:pic>
        <p:nvPicPr>
          <p:cNvPr id="6" name="Picture 5">
            <a:extLst>
              <a:ext uri="{FF2B5EF4-FFF2-40B4-BE49-F238E27FC236}">
                <a16:creationId xmlns:a16="http://schemas.microsoft.com/office/drawing/2014/main" id="{6FCEA5F3-594B-DD37-FDD7-382E2EFB2E16}"/>
              </a:ext>
            </a:extLst>
          </p:cNvPr>
          <p:cNvPicPr>
            <a:picLocks noChangeAspect="1"/>
          </p:cNvPicPr>
          <p:nvPr/>
        </p:nvPicPr>
        <p:blipFill>
          <a:blip r:embed="rId2"/>
          <a:stretch>
            <a:fillRect/>
          </a:stretch>
        </p:blipFill>
        <p:spPr>
          <a:xfrm>
            <a:off x="4620630" y="1047750"/>
            <a:ext cx="4293311" cy="2252663"/>
          </a:xfrm>
          <a:prstGeom prst="rect">
            <a:avLst/>
          </a:prstGeom>
        </p:spPr>
      </p:pic>
      <p:sp>
        <p:nvSpPr>
          <p:cNvPr id="7" name="TextBox 6">
            <a:extLst>
              <a:ext uri="{FF2B5EF4-FFF2-40B4-BE49-F238E27FC236}">
                <a16:creationId xmlns:a16="http://schemas.microsoft.com/office/drawing/2014/main" id="{177689D3-0D9B-32F3-0A93-57C4C0AD4D64}"/>
              </a:ext>
            </a:extLst>
          </p:cNvPr>
          <p:cNvSpPr txBox="1"/>
          <p:nvPr/>
        </p:nvSpPr>
        <p:spPr>
          <a:xfrm>
            <a:off x="4620630" y="3332163"/>
            <a:ext cx="4293310" cy="369332"/>
          </a:xfrm>
          <a:prstGeom prst="rect">
            <a:avLst/>
          </a:prstGeom>
          <a:noFill/>
        </p:spPr>
        <p:txBody>
          <a:bodyPr wrap="square" rtlCol="0">
            <a:spAutoFit/>
          </a:bodyPr>
          <a:lstStyle/>
          <a:p>
            <a:pPr algn="ctr"/>
            <a:r>
              <a:rPr lang="en-US" b="1">
                <a:latin typeface="Calibri" panose="020F0502020204030204" pitchFamily="34" charset="0"/>
              </a:rPr>
              <a:t>Tumpukan sampah elektronik</a:t>
            </a:r>
            <a:endParaRPr lang="id-ID" b="1" dirty="0">
              <a:latin typeface="Calibri" panose="020F0502020204030204" pitchFamily="34" charset="0"/>
            </a:endParaRPr>
          </a:p>
        </p:txBody>
      </p:sp>
    </p:spTree>
    <p:extLst>
      <p:ext uri="{BB962C8B-B14F-4D97-AF65-F5344CB8AC3E}">
        <p14:creationId xmlns:p14="http://schemas.microsoft.com/office/powerpoint/2010/main" val="3314417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Berlin Sans FB"/>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2441</TotalTime>
  <Words>1458</Words>
  <Application>Microsoft Office PowerPoint</Application>
  <PresentationFormat>On-screen Show (16:9)</PresentationFormat>
  <Paragraphs>131</Paragraphs>
  <Slides>17</Slides>
  <Notes>6</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17</vt:i4>
      </vt:variant>
    </vt:vector>
  </HeadingPairs>
  <TitlesOfParts>
    <vt:vector size="25" baseType="lpstr">
      <vt:lpstr>Arial</vt:lpstr>
      <vt:lpstr>Calibri</vt:lpstr>
      <vt:lpstr>Calibri Light</vt:lpstr>
      <vt:lpstr>Open Sans</vt:lpstr>
      <vt:lpstr>Wingdings</vt:lpstr>
      <vt:lpstr>Office Theme</vt:lpstr>
      <vt:lpstr>Custom Design</vt:lpstr>
      <vt:lpstr>Acrobat 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Elisa Putri Andini</dc:creator>
  <cp:lastModifiedBy>Ganendrajati Widagdo</cp:lastModifiedBy>
  <cp:revision>206</cp:revision>
  <dcterms:created xsi:type="dcterms:W3CDTF">2016-06-25T05:09:46Z</dcterms:created>
  <dcterms:modified xsi:type="dcterms:W3CDTF">2022-08-18T03:47:51Z</dcterms:modified>
</cp:coreProperties>
</file>